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9" r:id="rId3"/>
    <p:sldId id="270" r:id="rId4"/>
    <p:sldId id="278" r:id="rId5"/>
    <p:sldId id="268" r:id="rId6"/>
    <p:sldId id="274" r:id="rId7"/>
    <p:sldId id="312" r:id="rId8"/>
    <p:sldId id="259" r:id="rId9"/>
    <p:sldId id="299" r:id="rId10"/>
    <p:sldId id="300" r:id="rId11"/>
    <p:sldId id="262" r:id="rId12"/>
    <p:sldId id="263" r:id="rId13"/>
    <p:sldId id="273" r:id="rId14"/>
    <p:sldId id="264" r:id="rId15"/>
    <p:sldId id="292" r:id="rId16"/>
    <p:sldId id="265" r:id="rId17"/>
    <p:sldId id="296" r:id="rId18"/>
    <p:sldId id="295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3" r:id="rId27"/>
    <p:sldId id="31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D7E4BD"/>
    <a:srgbClr val="FFFFFF"/>
    <a:srgbClr val="000000"/>
    <a:srgbClr val="FFFFCC"/>
    <a:srgbClr val="99CCFF"/>
    <a:srgbClr val="FFCC99"/>
    <a:srgbClr val="FFC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Лист1!$C$2</c:f>
              <c:numCache>
                <c:formatCode>0.00%</c:formatCode>
                <c:ptCount val="1"/>
                <c:pt idx="0">
                  <c:v>0.22700000000000023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2017-2018</c:v>
                </c:pt>
              </c:strCache>
            </c:strRef>
          </c:tx>
          <c:dLbls>
            <c:dLbl>
              <c:idx val="0"/>
              <c:layout>
                <c:manualLayout>
                  <c:x val="5.8333333333333751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Лист1!$D$2</c:f>
              <c:numCache>
                <c:formatCode>0.00%</c:formatCode>
                <c:ptCount val="1"/>
                <c:pt idx="0">
                  <c:v>0.23700000000000004</c:v>
                </c:pt>
              </c:numCache>
            </c:numRef>
          </c:val>
        </c:ser>
        <c:dLbls/>
        <c:axId val="79205504"/>
        <c:axId val="79207040"/>
      </c:barChart>
      <c:catAx>
        <c:axId val="7920550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9207040"/>
        <c:crosses val="autoZero"/>
        <c:auto val="1"/>
        <c:lblAlgn val="ctr"/>
        <c:lblOffset val="100"/>
      </c:catAx>
      <c:valAx>
        <c:axId val="7920704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792055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rgbClr val="FFFFFF"/>
    </a:solidFill>
    <a:ln w="28575">
      <a:solidFill>
        <a:srgbClr val="00206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 изучения</c:v>
                </c:pt>
              </c:strCache>
            </c:strRef>
          </c:tx>
          <c:dLbls>
            <c:dLbl>
              <c:idx val="2"/>
              <c:layout>
                <c:manualLayout>
                  <c:x val="-5.3058232245028356E-2"/>
                  <c:y val="1.9485128129971382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татарский язык  58%</c:v>
                </c:pt>
                <c:pt idx="1">
                  <c:v>Русский язык 41%</c:v>
                </c:pt>
                <c:pt idx="2">
                  <c:v>Чувашский язык 1%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58</c:v>
                </c:pt>
                <c:pt idx="1">
                  <c:v>41</c:v>
                </c:pt>
                <c:pt idx="2">
                  <c:v>1</c:v>
                </c:pt>
              </c:numCache>
            </c:numRef>
          </c:val>
        </c:ser>
        <c:dLbls/>
        <c:firstSliceAng val="0"/>
      </c:pieChart>
    </c:plotArea>
    <c:legend>
      <c:legendPos val="b"/>
      <c:layout>
        <c:manualLayout>
          <c:xMode val="edge"/>
          <c:yMode val="edge"/>
          <c:x val="4.5741011415398297E-2"/>
          <c:y val="0.57309028311275112"/>
          <c:w val="0.57679051285968275"/>
          <c:h val="0.39313687368070238"/>
        </c:manualLayout>
      </c:layout>
      <c:spPr>
        <a:ln>
          <a:solidFill>
            <a:schemeClr val="accent1"/>
          </a:solidFill>
        </a:ln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</c:chart>
  <c:spPr>
    <a:solidFill>
      <a:srgbClr val="FFFFFF">
        <a:alpha val="45882"/>
      </a:srgbClr>
    </a:solidFill>
    <a:ln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категорийность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57.6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категорийность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категорийность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</c:ser>
        <c:dLbls/>
        <c:axId val="57320960"/>
        <c:axId val="57322496"/>
      </c:barChart>
      <c:catAx>
        <c:axId val="5732096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7322496"/>
        <c:crosses val="autoZero"/>
        <c:auto val="1"/>
        <c:lblAlgn val="ctr"/>
        <c:lblOffset val="100"/>
      </c:catAx>
      <c:valAx>
        <c:axId val="5732249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573209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2000" b="1"/>
            </a:pPr>
            <a:r>
              <a:rPr lang="ru-RU" sz="2000" b="1" dirty="0"/>
              <a:t>Курсы повышения квалификации </a:t>
            </a:r>
            <a:r>
              <a:rPr lang="ru-RU" sz="2000" b="1" dirty="0" smtClean="0"/>
              <a:t>2018 </a:t>
            </a:r>
            <a:r>
              <a:rPr lang="ru-RU" sz="2000" b="1" dirty="0"/>
              <a:t>г.</a:t>
            </a:r>
          </a:p>
        </c:rich>
      </c:tx>
      <c:layout>
        <c:manualLayout>
          <c:xMode val="edge"/>
          <c:yMode val="edge"/>
          <c:x val="0.1612247635166987"/>
          <c:y val="5.7060653391453324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30,1</a:t>
                    </a:r>
                    <a:r>
                      <a:rPr lang="ru-RU" smtClean="0"/>
                      <a:t>% 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Подано заявлений </c:v>
                </c:pt>
                <c:pt idx="1">
                  <c:v>Прошли квалификацию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156</c:v>
                </c:pt>
                <c:pt idx="1">
                  <c:v>30.1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65981911636046098"/>
          <c:y val="0.35869193546396078"/>
          <c:w val="0.32103659060449041"/>
          <c:h val="0.4542121111421128"/>
        </c:manualLayout>
      </c:layout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zero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 кв. категория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 кв. категория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 кв. категория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52</c:v>
                </c:pt>
              </c:numCache>
            </c:numRef>
          </c:val>
        </c:ser>
        <c:dLbls/>
        <c:axId val="79236480"/>
        <c:axId val="79258752"/>
      </c:barChart>
      <c:catAx>
        <c:axId val="7923648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9258752"/>
        <c:crosses val="autoZero"/>
        <c:auto val="1"/>
        <c:lblAlgn val="ctr"/>
        <c:lblOffset val="100"/>
      </c:catAx>
      <c:valAx>
        <c:axId val="7925875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792364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20172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высшая ка. категория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высшая ка. категория</c:v>
                </c:pt>
              </c:strCache>
            </c:strRef>
          </c:cat>
          <c:val>
            <c:numRef>
              <c:f>Лист1!$C$2</c:f>
              <c:numCache>
                <c:formatCode>0.00</c:formatCode>
                <c:ptCount val="1"/>
                <c:pt idx="0">
                  <c:v>12.12</c:v>
                </c:pt>
              </c:numCache>
            </c:numRef>
          </c:val>
        </c:ser>
        <c:dLbls/>
        <c:axId val="79292288"/>
        <c:axId val="79293824"/>
      </c:barChart>
      <c:catAx>
        <c:axId val="79292288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9293824"/>
        <c:crosses val="autoZero"/>
        <c:auto val="1"/>
        <c:lblAlgn val="ctr"/>
        <c:lblOffset val="100"/>
      </c:catAx>
      <c:valAx>
        <c:axId val="7929382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792922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Учитель-эксперт</c:v>
                </c:pt>
                <c:pt idx="1">
                  <c:v>Учитель-мастер</c:v>
                </c:pt>
                <c:pt idx="2">
                  <c:v>Учитель-наставник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</c:v>
                </c:pt>
                <c:pt idx="1">
                  <c:v>12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Учитель-эксперт</c:v>
                </c:pt>
                <c:pt idx="1">
                  <c:v>Учитель-мастер</c:v>
                </c:pt>
                <c:pt idx="2">
                  <c:v>Учитель-наставник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dLbls/>
        <c:axId val="80860288"/>
        <c:axId val="80861824"/>
      </c:barChart>
      <c:catAx>
        <c:axId val="8086028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80861824"/>
        <c:crosses val="autoZero"/>
        <c:auto val="1"/>
        <c:lblAlgn val="ctr"/>
        <c:lblOffset val="100"/>
      </c:catAx>
      <c:valAx>
        <c:axId val="80861824"/>
        <c:scaling>
          <c:orientation val="minMax"/>
        </c:scaling>
        <c:axPos val="l"/>
        <c:majorGridlines/>
        <c:numFmt formatCode="General" sourceLinked="1"/>
        <c:tickLblPos val="nextTo"/>
        <c:crossAx val="80860288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err="1" smtClean="0"/>
              <a:t>Категорийность</a:t>
            </a:r>
            <a:endParaRPr lang="ru-RU" dirty="0"/>
          </a:p>
        </c:rich>
      </c:tx>
      <c:layout>
        <c:manualLayout>
          <c:xMode val="edge"/>
          <c:yMode val="edge"/>
          <c:x val="3.542929927863768E-2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ln>
              <a:noFill/>
            </a:ln>
          </c:spPr>
          <c:dLbls>
            <c:dLbl>
              <c:idx val="0"/>
              <c:layout>
                <c:manualLayout>
                  <c:x val="-3.2067144054701026E-3"/>
                  <c:y val="0.18361031158814475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0.43541873890902927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без категории</c:v>
                </c:pt>
                <c:pt idx="1">
                  <c:v>1 кв категория</c:v>
                </c:pt>
                <c:pt idx="2">
                  <c:v>высшая кв категория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7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dLbls>
            <c:dLbl>
              <c:idx val="2"/>
              <c:layout>
                <c:manualLayout>
                  <c:x val="3.2067144054701026E-3"/>
                  <c:y val="1.049201780503683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без категории</c:v>
                </c:pt>
                <c:pt idx="1">
                  <c:v>1 кв категория</c:v>
                </c:pt>
                <c:pt idx="2">
                  <c:v>высшая кв категория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</c:ser>
        <c:dLbls/>
        <c:gapWidth val="100"/>
        <c:axId val="92856704"/>
        <c:axId val="92858624"/>
      </c:barChart>
      <c:catAx>
        <c:axId val="9285670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92858624"/>
        <c:crosses val="autoZero"/>
        <c:auto val="1"/>
        <c:lblAlgn val="ctr"/>
        <c:lblOffset val="100"/>
      </c:catAx>
      <c:valAx>
        <c:axId val="92858624"/>
        <c:scaling>
          <c:orientation val="minMax"/>
        </c:scaling>
        <c:axPos val="l"/>
        <c:majorGridlines/>
        <c:numFmt formatCode="General" sourceLinked="1"/>
        <c:tickLblPos val="nextTo"/>
        <c:crossAx val="928567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28575">
      <a:solidFill>
        <a:srgbClr val="002060"/>
      </a:solidFill>
    </a:ln>
  </c:spPr>
  <c:txPr>
    <a:bodyPr/>
    <a:lstStyle/>
    <a:p>
      <a:pPr>
        <a:defRPr sz="1800">
          <a:solidFill>
            <a:srgbClr val="002060"/>
          </a:solidFill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5.3302025660262674E-2"/>
          <c:y val="2.7400925158796052E-2"/>
        </c:manualLayout>
      </c:layout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1339161549099909"/>
          <c:y val="0.28371963300374031"/>
          <c:w val="0.38210744783146738"/>
          <c:h val="0.6156175548395901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 работы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от 1 до 5 </c:v>
                </c:pt>
                <c:pt idx="1">
                  <c:v>от 5 до 10 </c:v>
                </c:pt>
                <c:pt idx="2">
                  <c:v>от 10 до 15 </c:v>
                </c:pt>
                <c:pt idx="3">
                  <c:v>свыше 15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5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00206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ru-RU"/>
          </a:p>
        </c:txPr>
      </c:legendEntry>
      <c:layout>
        <c:manualLayout>
          <c:xMode val="edge"/>
          <c:yMode val="edge"/>
          <c:x val="0.64064002467160064"/>
          <c:y val="3.1724484316557368E-2"/>
          <c:w val="0.33503317639036512"/>
          <c:h val="0.93833941290474165"/>
        </c:manualLayout>
      </c:layout>
    </c:legend>
    <c:plotVisOnly val="1"/>
    <c:dispBlanksAs val="zero"/>
  </c:chart>
  <c:spPr>
    <a:solidFill>
      <a:schemeClr val="bg1"/>
    </a:solidFill>
    <a:ln w="28575">
      <a:solidFill>
        <a:srgbClr val="00206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0.10978561935049592"/>
          <c:y val="5.3100959303841531E-2"/>
          <c:w val="0.64395177165355189"/>
          <c:h val="0.85653105861767365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Посещено уроков методистами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Посещено уроков методистами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429</c:v>
                </c:pt>
              </c:numCache>
            </c:numRef>
          </c:val>
        </c:ser>
        <c:dLbls/>
        <c:shape val="pyramid"/>
        <c:axId val="100389632"/>
        <c:axId val="101466112"/>
        <c:axId val="93471616"/>
      </c:bar3DChart>
      <c:catAx>
        <c:axId val="10038963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01466112"/>
        <c:crosses val="autoZero"/>
        <c:auto val="1"/>
        <c:lblAlgn val="ctr"/>
        <c:lblOffset val="100"/>
      </c:catAx>
      <c:valAx>
        <c:axId val="10146611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00389632"/>
        <c:crosses val="autoZero"/>
        <c:crossBetween val="between"/>
      </c:valAx>
      <c:serAx>
        <c:axId val="93471616"/>
        <c:scaling>
          <c:orientation val="minMax"/>
        </c:scaling>
        <c:delete val="1"/>
        <c:axPos val="b"/>
        <c:tickLblPos val="none"/>
        <c:crossAx val="101466112"/>
        <c:crosses val="autoZero"/>
      </c:ser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216207349081811"/>
          <c:y val="0.27016279215098132"/>
          <c:w val="0.1908008894721494"/>
          <c:h val="0.18189663792025998"/>
        </c:manualLayout>
      </c:layout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83121-4A99-4F19-87A9-172D38D8307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766E6F-7118-4A96-B19F-69F4FA239E57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/>
            <a:t>Начальник</a:t>
          </a:r>
          <a:endParaRPr lang="ru-RU" sz="2000" b="1" dirty="0"/>
        </a:p>
      </dgm:t>
    </dgm:pt>
    <dgm:pt modelId="{7DA5E6ED-567E-4558-A3CD-00C8C4E6F5B8}" type="parTrans" cxnId="{C1D1A63F-9384-4E20-AECC-DA759ACBB8E6}">
      <dgm:prSet/>
      <dgm:spPr/>
      <dgm:t>
        <a:bodyPr/>
        <a:lstStyle/>
        <a:p>
          <a:endParaRPr lang="ru-RU" sz="1050"/>
        </a:p>
      </dgm:t>
    </dgm:pt>
    <dgm:pt modelId="{AB6DDB06-C207-4856-99D7-C78B1508634B}" type="sibTrans" cxnId="{C1D1A63F-9384-4E20-AECC-DA759ACBB8E6}">
      <dgm:prSet/>
      <dgm:spPr/>
      <dgm:t>
        <a:bodyPr/>
        <a:lstStyle/>
        <a:p>
          <a:endParaRPr lang="ru-RU" sz="1050"/>
        </a:p>
      </dgm:t>
    </dgm:pt>
    <dgm:pt modelId="{47111937-EE36-4229-92CE-6BCC9E35C9C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Зам.начальника по УМР</a:t>
          </a:r>
          <a:endParaRPr lang="ru-RU" sz="1400" b="1" dirty="0"/>
        </a:p>
      </dgm:t>
    </dgm:pt>
    <dgm:pt modelId="{70FDBBA2-6D88-4E6F-8D10-DC72EA0679CB}" type="parTrans" cxnId="{37B6F823-6F9A-4ED7-98CC-AE23FF7C7F6A}">
      <dgm:prSet custT="1"/>
      <dgm:spPr/>
      <dgm:t>
        <a:bodyPr/>
        <a:lstStyle/>
        <a:p>
          <a:endParaRPr lang="ru-RU" sz="1050"/>
        </a:p>
      </dgm:t>
    </dgm:pt>
    <dgm:pt modelId="{D27AF575-B18B-4007-A415-407BB4D843DD}" type="sibTrans" cxnId="{37B6F823-6F9A-4ED7-98CC-AE23FF7C7F6A}">
      <dgm:prSet/>
      <dgm:spPr/>
      <dgm:t>
        <a:bodyPr/>
        <a:lstStyle/>
        <a:p>
          <a:endParaRPr lang="ru-RU" sz="1050"/>
        </a:p>
      </dgm:t>
    </dgm:pt>
    <dgm:pt modelId="{7CFB6AB8-FC2F-478E-8BAE-A6B10B1A869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дошкольному образованию</a:t>
          </a:r>
          <a:endParaRPr lang="ru-RU" sz="1400" b="1" dirty="0"/>
        </a:p>
      </dgm:t>
    </dgm:pt>
    <dgm:pt modelId="{D7A2F2FB-0D98-4138-9AEF-C666A9A9A74D}" type="parTrans" cxnId="{F283F6C0-DB81-4A9A-B07B-01B5CD052E70}">
      <dgm:prSet custT="1"/>
      <dgm:spPr/>
      <dgm:t>
        <a:bodyPr/>
        <a:lstStyle/>
        <a:p>
          <a:endParaRPr lang="ru-RU" sz="1050"/>
        </a:p>
      </dgm:t>
    </dgm:pt>
    <dgm:pt modelId="{213B0FBC-D641-4353-A6F9-F6123BD79D65}" type="sibTrans" cxnId="{F283F6C0-DB81-4A9A-B07B-01B5CD052E70}">
      <dgm:prSet/>
      <dgm:spPr/>
      <dgm:t>
        <a:bodyPr/>
        <a:lstStyle/>
        <a:p>
          <a:endParaRPr lang="ru-RU" sz="1050"/>
        </a:p>
      </dgm:t>
    </dgm:pt>
    <dgm:pt modelId="{D34660B9-4B12-48AD-B6C9-1823E99959E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 по ресурсному обеспечению</a:t>
          </a:r>
          <a:endParaRPr lang="ru-RU" sz="1400" b="1" dirty="0"/>
        </a:p>
      </dgm:t>
    </dgm:pt>
    <dgm:pt modelId="{F606341F-9644-4A1B-A14E-9F0ACB692F88}" type="parTrans" cxnId="{20FC193B-869F-4201-8C46-51C1E9D93768}">
      <dgm:prSet custT="1"/>
      <dgm:spPr/>
      <dgm:t>
        <a:bodyPr/>
        <a:lstStyle/>
        <a:p>
          <a:endParaRPr lang="ru-RU" sz="1050"/>
        </a:p>
      </dgm:t>
    </dgm:pt>
    <dgm:pt modelId="{A33A9224-FB6B-44C7-9100-8307A244BA05}" type="sibTrans" cxnId="{20FC193B-869F-4201-8C46-51C1E9D93768}">
      <dgm:prSet/>
      <dgm:spPr/>
      <dgm:t>
        <a:bodyPr/>
        <a:lstStyle/>
        <a:p>
          <a:endParaRPr lang="ru-RU" sz="1050"/>
        </a:p>
      </dgm:t>
    </dgm:pt>
    <dgm:pt modelId="{1B9C67BF-BD94-4BE2-8386-EC2CB282DB29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Зам.начальника по ВР</a:t>
          </a:r>
          <a:endParaRPr lang="ru-RU" sz="1400" b="1" dirty="0"/>
        </a:p>
      </dgm:t>
    </dgm:pt>
    <dgm:pt modelId="{57DC59FB-6AD3-481A-9226-5B72EFD7ED26}" type="parTrans" cxnId="{E74A520B-FA50-4F66-8E56-19A10A7A12DA}">
      <dgm:prSet custT="1"/>
      <dgm:spPr/>
      <dgm:t>
        <a:bodyPr/>
        <a:lstStyle/>
        <a:p>
          <a:endParaRPr lang="ru-RU" sz="1050"/>
        </a:p>
      </dgm:t>
    </dgm:pt>
    <dgm:pt modelId="{6D022BC6-B693-4D45-9DF2-08A78C7B8278}" type="sibTrans" cxnId="{E74A520B-FA50-4F66-8E56-19A10A7A12DA}">
      <dgm:prSet/>
      <dgm:spPr/>
      <dgm:t>
        <a:bodyPr/>
        <a:lstStyle/>
        <a:p>
          <a:endParaRPr lang="ru-RU" sz="1050"/>
        </a:p>
      </dgm:t>
    </dgm:pt>
    <dgm:pt modelId="{32113CDB-E1CC-44D6-BDB6-BCA3CB7E4B7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воспитательной работе и дополнительному образованию</a:t>
          </a:r>
          <a:endParaRPr lang="ru-RU" sz="1400" b="1" dirty="0"/>
        </a:p>
      </dgm:t>
    </dgm:pt>
    <dgm:pt modelId="{665421A5-64C5-4707-B8EE-BBAED04262BC}" type="parTrans" cxnId="{A1B3F7DD-639B-43FD-A7B9-0A351664E935}">
      <dgm:prSet custT="1"/>
      <dgm:spPr/>
      <dgm:t>
        <a:bodyPr/>
        <a:lstStyle/>
        <a:p>
          <a:endParaRPr lang="ru-RU" sz="1050"/>
        </a:p>
      </dgm:t>
    </dgm:pt>
    <dgm:pt modelId="{D391E32A-9AF9-4864-BDA1-6AED0DAEA562}" type="sibTrans" cxnId="{A1B3F7DD-639B-43FD-A7B9-0A351664E935}">
      <dgm:prSet/>
      <dgm:spPr/>
      <dgm:t>
        <a:bodyPr/>
        <a:lstStyle/>
        <a:p>
          <a:endParaRPr lang="ru-RU" sz="1050"/>
        </a:p>
      </dgm:t>
    </dgm:pt>
    <dgm:pt modelId="{E28EA7AE-1576-441B-80C7-67FACECE126A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/>
            <a:t>Методист по учебным дисциплинам </a:t>
          </a:r>
        </a:p>
        <a:p>
          <a:pPr>
            <a:spcAft>
              <a:spcPts val="0"/>
            </a:spcAft>
          </a:pPr>
          <a:r>
            <a:rPr lang="ru-RU" sz="1400" b="1" dirty="0" smtClean="0"/>
            <a:t>(2 ст.)</a:t>
          </a:r>
          <a:endParaRPr lang="ru-RU" sz="1400" b="1" dirty="0"/>
        </a:p>
      </dgm:t>
    </dgm:pt>
    <dgm:pt modelId="{384C88B6-A2C7-405D-85C2-0B3F664AE5E2}" type="parTrans" cxnId="{FD9CA654-6EF2-4510-B289-604B2E44F615}">
      <dgm:prSet custT="1"/>
      <dgm:spPr/>
      <dgm:t>
        <a:bodyPr/>
        <a:lstStyle/>
        <a:p>
          <a:endParaRPr lang="ru-RU" sz="1050"/>
        </a:p>
      </dgm:t>
    </dgm:pt>
    <dgm:pt modelId="{EEA49F9A-A9D7-48B2-A0CD-8553CB8C3342}" type="sibTrans" cxnId="{FD9CA654-6EF2-4510-B289-604B2E44F615}">
      <dgm:prSet/>
      <dgm:spPr/>
      <dgm:t>
        <a:bodyPr/>
        <a:lstStyle/>
        <a:p>
          <a:endParaRPr lang="ru-RU" sz="1050"/>
        </a:p>
      </dgm:t>
    </dgm:pt>
    <dgm:pt modelId="{AB374B50-0FD1-44CF-8B50-35A3C3A3482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целевым программ, грантам, олимпиадам</a:t>
          </a:r>
          <a:endParaRPr lang="ru-RU" sz="1400" b="1" dirty="0"/>
        </a:p>
      </dgm:t>
    </dgm:pt>
    <dgm:pt modelId="{83CCD336-AAE4-4B39-9C46-7744496BE7DA}" type="parTrans" cxnId="{F560290C-9454-4F6D-B0B2-7831604EFACA}">
      <dgm:prSet custT="1"/>
      <dgm:spPr/>
      <dgm:t>
        <a:bodyPr/>
        <a:lstStyle/>
        <a:p>
          <a:endParaRPr lang="ru-RU" sz="1050"/>
        </a:p>
      </dgm:t>
    </dgm:pt>
    <dgm:pt modelId="{D382EC6C-46D1-472E-87C5-D6543D86EC00}" type="sibTrans" cxnId="{F560290C-9454-4F6D-B0B2-7831604EFACA}">
      <dgm:prSet/>
      <dgm:spPr/>
      <dgm:t>
        <a:bodyPr/>
        <a:lstStyle/>
        <a:p>
          <a:endParaRPr lang="ru-RU" sz="1050"/>
        </a:p>
      </dgm:t>
    </dgm:pt>
    <dgm:pt modelId="{E74531DA-43D4-4828-863B-ACA89FE5F4C1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(педагог-психолог)</a:t>
          </a:r>
          <a:endParaRPr lang="ru-RU" sz="1400" b="1" dirty="0"/>
        </a:p>
      </dgm:t>
    </dgm:pt>
    <dgm:pt modelId="{E45449A2-9454-45A4-9D8D-8FD8A421AE06}" type="parTrans" cxnId="{EE072FDB-78C3-4FE7-BC65-B4FAFA0D8D91}">
      <dgm:prSet custT="1"/>
      <dgm:spPr/>
      <dgm:t>
        <a:bodyPr/>
        <a:lstStyle/>
        <a:p>
          <a:endParaRPr lang="ru-RU" sz="1050"/>
        </a:p>
      </dgm:t>
    </dgm:pt>
    <dgm:pt modelId="{609630F7-C695-4068-8A12-62E04B25DCA5}" type="sibTrans" cxnId="{EE072FDB-78C3-4FE7-BC65-B4FAFA0D8D91}">
      <dgm:prSet/>
      <dgm:spPr/>
      <dgm:t>
        <a:bodyPr/>
        <a:lstStyle/>
        <a:p>
          <a:endParaRPr lang="ru-RU" sz="1050"/>
        </a:p>
      </dgm:t>
    </dgm:pt>
    <dgm:pt modelId="{BB7B73A2-4E35-44FE-9E8F-7310FC77AA2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информатике и ИКТ</a:t>
          </a:r>
          <a:endParaRPr lang="ru-RU" sz="1400" b="1" dirty="0"/>
        </a:p>
      </dgm:t>
    </dgm:pt>
    <dgm:pt modelId="{167723E9-6F15-410E-A487-588EC3B94CC9}" type="parTrans" cxnId="{BFB686AA-6646-4E0D-9590-0645CB8E96DB}">
      <dgm:prSet custT="1"/>
      <dgm:spPr/>
      <dgm:t>
        <a:bodyPr/>
        <a:lstStyle/>
        <a:p>
          <a:endParaRPr lang="ru-RU" sz="1050"/>
        </a:p>
      </dgm:t>
    </dgm:pt>
    <dgm:pt modelId="{1EF40592-C9F8-4110-AC63-748DFEF13647}" type="sibTrans" cxnId="{BFB686AA-6646-4E0D-9590-0645CB8E96DB}">
      <dgm:prSet/>
      <dgm:spPr/>
      <dgm:t>
        <a:bodyPr/>
        <a:lstStyle/>
        <a:p>
          <a:endParaRPr lang="ru-RU" sz="1050"/>
        </a:p>
      </dgm:t>
    </dgm:pt>
    <dgm:pt modelId="{D3555FB9-3DA5-4628-83A0-B8190CA65AB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Методист по кадровой работе и аттестации и начальной школе</a:t>
          </a:r>
          <a:endParaRPr lang="ru-RU" sz="1400" b="1" dirty="0"/>
        </a:p>
      </dgm:t>
    </dgm:pt>
    <dgm:pt modelId="{9F2FA659-AB21-409D-9E72-C4DCC7C0D916}" type="parTrans" cxnId="{BBD8BA87-4806-422A-AE03-7116C80CADCE}">
      <dgm:prSet custT="1"/>
      <dgm:spPr/>
      <dgm:t>
        <a:bodyPr/>
        <a:lstStyle/>
        <a:p>
          <a:endParaRPr lang="ru-RU" sz="1050"/>
        </a:p>
      </dgm:t>
    </dgm:pt>
    <dgm:pt modelId="{55DE869D-FBAF-4C1D-9E03-40AF904DA4D4}" type="sibTrans" cxnId="{BBD8BA87-4806-422A-AE03-7116C80CADCE}">
      <dgm:prSet/>
      <dgm:spPr/>
      <dgm:t>
        <a:bodyPr/>
        <a:lstStyle/>
        <a:p>
          <a:endParaRPr lang="ru-RU" sz="1050"/>
        </a:p>
      </dgm:t>
    </dgm:pt>
    <dgm:pt modelId="{47280ECB-3404-47F3-8B05-543CA69FA470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/>
            <a:t>Главный специалист</a:t>
          </a:r>
          <a:endParaRPr lang="ru-RU" sz="1400" b="1" dirty="0"/>
        </a:p>
      </dgm:t>
    </dgm:pt>
    <dgm:pt modelId="{769F5CAE-7F14-4CFA-9F6A-30AE2D2C44DB}" type="parTrans" cxnId="{4D0C4CE0-D192-4A86-BBA2-560F75F94160}">
      <dgm:prSet custT="1"/>
      <dgm:spPr/>
      <dgm:t>
        <a:bodyPr/>
        <a:lstStyle/>
        <a:p>
          <a:endParaRPr lang="ru-RU" sz="1050"/>
        </a:p>
      </dgm:t>
    </dgm:pt>
    <dgm:pt modelId="{9E38FA5C-B227-481F-A47C-8AA5441191B6}" type="sibTrans" cxnId="{4D0C4CE0-D192-4A86-BBA2-560F75F94160}">
      <dgm:prSet/>
      <dgm:spPr/>
      <dgm:t>
        <a:bodyPr/>
        <a:lstStyle/>
        <a:p>
          <a:endParaRPr lang="ru-RU" sz="1050"/>
        </a:p>
      </dgm:t>
    </dgm:pt>
    <dgm:pt modelId="{44C05BCE-B014-4DB0-BBA1-F5A287558FF5}" type="pres">
      <dgm:prSet presAssocID="{CA883121-4A99-4F19-87A9-172D38D8307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52567B-90F4-4472-90BF-9EB442A88170}" type="pres">
      <dgm:prSet presAssocID="{EA766E6F-7118-4A96-B19F-69F4FA239E57}" presName="root1" presStyleCnt="0"/>
      <dgm:spPr/>
    </dgm:pt>
    <dgm:pt modelId="{FD7F8051-2033-4DED-A55A-29874598C781}" type="pres">
      <dgm:prSet presAssocID="{EA766E6F-7118-4A96-B19F-69F4FA239E57}" presName="LevelOneTextNode" presStyleLbl="node0" presStyleIdx="0" presStyleCnt="1" custLinFactY="-200000" custLinFactNeighborX="-95946" custLinFactNeighborY="-2438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407343-CF36-477C-9A7F-0DBC3FE731EB}" type="pres">
      <dgm:prSet presAssocID="{EA766E6F-7118-4A96-B19F-69F4FA239E57}" presName="level2hierChild" presStyleCnt="0"/>
      <dgm:spPr/>
    </dgm:pt>
    <dgm:pt modelId="{2294C8E6-62B4-4F74-8FB7-FFF1F2F72F18}" type="pres">
      <dgm:prSet presAssocID="{70FDBBA2-6D88-4E6F-8D10-DC72EA0679C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656405D4-5FD1-4F80-B92E-7883B0CD5E4A}" type="pres">
      <dgm:prSet presAssocID="{70FDBBA2-6D88-4E6F-8D10-DC72EA0679C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4FD7E1FE-A9D4-4B24-A90F-E382B4D413C4}" type="pres">
      <dgm:prSet presAssocID="{47111937-EE36-4229-92CE-6BCC9E35C9C6}" presName="root2" presStyleCnt="0"/>
      <dgm:spPr/>
    </dgm:pt>
    <dgm:pt modelId="{BE72101A-3FD8-4767-92E5-4A01DDE3190D}" type="pres">
      <dgm:prSet presAssocID="{47111937-EE36-4229-92CE-6BCC9E35C9C6}" presName="LevelTwoTextNode" presStyleLbl="node2" presStyleIdx="0" presStyleCnt="3" custLinFactY="-100000" custLinFactNeighborX="-86400" custLinFactNeighborY="-1493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99F6FF-940D-401E-915F-E9F3CD4C1DB9}" type="pres">
      <dgm:prSet presAssocID="{47111937-EE36-4229-92CE-6BCC9E35C9C6}" presName="level3hierChild" presStyleCnt="0"/>
      <dgm:spPr/>
    </dgm:pt>
    <dgm:pt modelId="{29B982AB-2831-4FFB-9915-DFF76F98DD3F}" type="pres">
      <dgm:prSet presAssocID="{D7A2F2FB-0D98-4138-9AEF-C666A9A9A74D}" presName="conn2-1" presStyleLbl="parChTrans1D3" presStyleIdx="0" presStyleCnt="8"/>
      <dgm:spPr/>
      <dgm:t>
        <a:bodyPr/>
        <a:lstStyle/>
        <a:p>
          <a:endParaRPr lang="ru-RU"/>
        </a:p>
      </dgm:t>
    </dgm:pt>
    <dgm:pt modelId="{6C48EFB4-F0BA-4072-A3BF-9402AA243C37}" type="pres">
      <dgm:prSet presAssocID="{D7A2F2FB-0D98-4138-9AEF-C666A9A9A74D}" presName="connTx" presStyleLbl="parChTrans1D3" presStyleIdx="0" presStyleCnt="8"/>
      <dgm:spPr/>
      <dgm:t>
        <a:bodyPr/>
        <a:lstStyle/>
        <a:p>
          <a:endParaRPr lang="ru-RU"/>
        </a:p>
      </dgm:t>
    </dgm:pt>
    <dgm:pt modelId="{0D84525B-1E04-4952-A894-AF84509105F1}" type="pres">
      <dgm:prSet presAssocID="{7CFB6AB8-FC2F-478E-8BAE-A6B10B1A8699}" presName="root2" presStyleCnt="0"/>
      <dgm:spPr/>
    </dgm:pt>
    <dgm:pt modelId="{EAEFA08D-1B78-4F48-A927-8A690F7EACB9}" type="pres">
      <dgm:prSet presAssocID="{7CFB6AB8-FC2F-478E-8BAE-A6B10B1A8699}" presName="LevelTwoTextNode" presStyleLbl="node3" presStyleIdx="0" presStyleCnt="8" custLinFactNeighborX="98476" custLinFactNeighborY="-3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D0EF32-1F2B-486D-BB3E-63CC5304D585}" type="pres">
      <dgm:prSet presAssocID="{7CFB6AB8-FC2F-478E-8BAE-A6B10B1A8699}" presName="level3hierChild" presStyleCnt="0"/>
      <dgm:spPr/>
    </dgm:pt>
    <dgm:pt modelId="{4231F24F-04B8-4718-BDC7-CA041EEAAB8A}" type="pres">
      <dgm:prSet presAssocID="{83CCD336-AAE4-4B39-9C46-7744496BE7DA}" presName="conn2-1" presStyleLbl="parChTrans1D3" presStyleIdx="1" presStyleCnt="8"/>
      <dgm:spPr/>
      <dgm:t>
        <a:bodyPr/>
        <a:lstStyle/>
        <a:p>
          <a:endParaRPr lang="ru-RU"/>
        </a:p>
      </dgm:t>
    </dgm:pt>
    <dgm:pt modelId="{52BFBEAB-9DA3-44FF-8A6F-E7BF37BE2DA8}" type="pres">
      <dgm:prSet presAssocID="{83CCD336-AAE4-4B39-9C46-7744496BE7DA}" presName="connTx" presStyleLbl="parChTrans1D3" presStyleIdx="1" presStyleCnt="8"/>
      <dgm:spPr/>
      <dgm:t>
        <a:bodyPr/>
        <a:lstStyle/>
        <a:p>
          <a:endParaRPr lang="ru-RU"/>
        </a:p>
      </dgm:t>
    </dgm:pt>
    <dgm:pt modelId="{64824546-B025-4EED-81C5-FA8AF2A0FF87}" type="pres">
      <dgm:prSet presAssocID="{AB374B50-0FD1-44CF-8B50-35A3C3A34829}" presName="root2" presStyleCnt="0"/>
      <dgm:spPr/>
    </dgm:pt>
    <dgm:pt modelId="{63C5589E-8A91-4383-ACF7-85E37C8BA664}" type="pres">
      <dgm:prSet presAssocID="{AB374B50-0FD1-44CF-8B50-35A3C3A34829}" presName="LevelTwoTextNode" presStyleLbl="node3" presStyleIdx="1" presStyleCnt="8" custScaleX="129526" custScaleY="119115" custLinFactNeighborX="-25231" custLinFactNeighborY="-37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B302D4-5D48-4D33-9997-24D25E5A9A3F}" type="pres">
      <dgm:prSet presAssocID="{AB374B50-0FD1-44CF-8B50-35A3C3A34829}" presName="level3hierChild" presStyleCnt="0"/>
      <dgm:spPr/>
    </dgm:pt>
    <dgm:pt modelId="{424B8603-164E-4744-8534-4F48A8CF2AD6}" type="pres">
      <dgm:prSet presAssocID="{384C88B6-A2C7-405D-85C2-0B3F664AE5E2}" presName="conn2-1" presStyleLbl="parChTrans1D3" presStyleIdx="2" presStyleCnt="8"/>
      <dgm:spPr/>
      <dgm:t>
        <a:bodyPr/>
        <a:lstStyle/>
        <a:p>
          <a:endParaRPr lang="ru-RU"/>
        </a:p>
      </dgm:t>
    </dgm:pt>
    <dgm:pt modelId="{86E5D24A-0F8C-4934-9759-0CB3735BE4C5}" type="pres">
      <dgm:prSet presAssocID="{384C88B6-A2C7-405D-85C2-0B3F664AE5E2}" presName="connTx" presStyleLbl="parChTrans1D3" presStyleIdx="2" presStyleCnt="8"/>
      <dgm:spPr/>
      <dgm:t>
        <a:bodyPr/>
        <a:lstStyle/>
        <a:p>
          <a:endParaRPr lang="ru-RU"/>
        </a:p>
      </dgm:t>
    </dgm:pt>
    <dgm:pt modelId="{7E5CADDD-3177-421D-9EBF-3D50AA5E10AE}" type="pres">
      <dgm:prSet presAssocID="{E28EA7AE-1576-441B-80C7-67FACECE126A}" presName="root2" presStyleCnt="0"/>
      <dgm:spPr/>
    </dgm:pt>
    <dgm:pt modelId="{71E8DE27-5C96-40D1-9CAD-C6AA33ACFBB5}" type="pres">
      <dgm:prSet presAssocID="{E28EA7AE-1576-441B-80C7-67FACECE126A}" presName="LevelTwoTextNode" presStyleLbl="node3" presStyleIdx="2" presStyleCnt="8" custScaleX="122167" custScaleY="124511" custLinFactX="8976" custLinFactNeighborX="100000" custLinFactNeighborY="-592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C497A-8194-4D3A-BB29-B4A672E506FE}" type="pres">
      <dgm:prSet presAssocID="{E28EA7AE-1576-441B-80C7-67FACECE126A}" presName="level3hierChild" presStyleCnt="0"/>
      <dgm:spPr/>
    </dgm:pt>
    <dgm:pt modelId="{F5592A2D-034E-48E0-B298-CFE9671DF4C8}" type="pres">
      <dgm:prSet presAssocID="{F606341F-9644-4A1B-A14E-9F0ACB692F88}" presName="conn2-1" presStyleLbl="parChTrans1D3" presStyleIdx="3" presStyleCnt="8"/>
      <dgm:spPr/>
      <dgm:t>
        <a:bodyPr/>
        <a:lstStyle/>
        <a:p>
          <a:endParaRPr lang="ru-RU"/>
        </a:p>
      </dgm:t>
    </dgm:pt>
    <dgm:pt modelId="{EA4BBFFC-D995-40D4-94E0-AB5587E4C108}" type="pres">
      <dgm:prSet presAssocID="{F606341F-9644-4A1B-A14E-9F0ACB692F88}" presName="connTx" presStyleLbl="parChTrans1D3" presStyleIdx="3" presStyleCnt="8"/>
      <dgm:spPr/>
      <dgm:t>
        <a:bodyPr/>
        <a:lstStyle/>
        <a:p>
          <a:endParaRPr lang="ru-RU"/>
        </a:p>
      </dgm:t>
    </dgm:pt>
    <dgm:pt modelId="{E4E37B05-F220-4222-9250-0AC90290D401}" type="pres">
      <dgm:prSet presAssocID="{D34660B9-4B12-48AD-B6C9-1823E99959E9}" presName="root2" presStyleCnt="0"/>
      <dgm:spPr/>
    </dgm:pt>
    <dgm:pt modelId="{6C29CC93-E411-4AAE-A1A2-F56F52F5F97A}" type="pres">
      <dgm:prSet presAssocID="{D34660B9-4B12-48AD-B6C9-1823E99959E9}" presName="LevelTwoTextNode" presStyleLbl="node3" presStyleIdx="3" presStyleCnt="8" custLinFactY="-30677" custLinFactNeighborX="-458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31A4AF-BD0C-4818-A0DA-4BFD7372D65B}" type="pres">
      <dgm:prSet presAssocID="{D34660B9-4B12-48AD-B6C9-1823E99959E9}" presName="level3hierChild" presStyleCnt="0"/>
      <dgm:spPr/>
    </dgm:pt>
    <dgm:pt modelId="{F18F9513-9FF5-446E-B755-E41222AD888A}" type="pres">
      <dgm:prSet presAssocID="{167723E9-6F15-410E-A487-588EC3B94CC9}" presName="conn2-1" presStyleLbl="parChTrans1D3" presStyleIdx="4" presStyleCnt="8"/>
      <dgm:spPr/>
      <dgm:t>
        <a:bodyPr/>
        <a:lstStyle/>
        <a:p>
          <a:endParaRPr lang="ru-RU"/>
        </a:p>
      </dgm:t>
    </dgm:pt>
    <dgm:pt modelId="{3465F217-CE42-4BFA-8F5C-707541C3D5A5}" type="pres">
      <dgm:prSet presAssocID="{167723E9-6F15-410E-A487-588EC3B94CC9}" presName="connTx" presStyleLbl="parChTrans1D3" presStyleIdx="4" presStyleCnt="8"/>
      <dgm:spPr/>
      <dgm:t>
        <a:bodyPr/>
        <a:lstStyle/>
        <a:p>
          <a:endParaRPr lang="ru-RU"/>
        </a:p>
      </dgm:t>
    </dgm:pt>
    <dgm:pt modelId="{712D388D-E6E1-4335-B2E7-883E0A77F78E}" type="pres">
      <dgm:prSet presAssocID="{BB7B73A2-4E35-44FE-9E8F-7310FC77AA2E}" presName="root2" presStyleCnt="0"/>
      <dgm:spPr/>
    </dgm:pt>
    <dgm:pt modelId="{B62AE142-9654-4FF3-9C8D-9CCE417BE99B}" type="pres">
      <dgm:prSet presAssocID="{BB7B73A2-4E35-44FE-9E8F-7310FC77AA2E}" presName="LevelTwoTextNode" presStyleLbl="node3" presStyleIdx="4" presStyleCnt="8" custLinFactX="45728" custLinFactY="-21793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3CE63-7282-4DB9-A17E-45CA162F1FE5}" type="pres">
      <dgm:prSet presAssocID="{BB7B73A2-4E35-44FE-9E8F-7310FC77AA2E}" presName="level3hierChild" presStyleCnt="0"/>
      <dgm:spPr/>
    </dgm:pt>
    <dgm:pt modelId="{42159AAD-3C9F-40E9-BE4D-C0AB7369676F}" type="pres">
      <dgm:prSet presAssocID="{9F2FA659-AB21-409D-9E72-C4DCC7C0D916}" presName="conn2-1" presStyleLbl="parChTrans1D3" presStyleIdx="5" presStyleCnt="8"/>
      <dgm:spPr/>
      <dgm:t>
        <a:bodyPr/>
        <a:lstStyle/>
        <a:p>
          <a:endParaRPr lang="ru-RU"/>
        </a:p>
      </dgm:t>
    </dgm:pt>
    <dgm:pt modelId="{B3368ABF-228F-4F02-B5FE-B69D2C1BDD40}" type="pres">
      <dgm:prSet presAssocID="{9F2FA659-AB21-409D-9E72-C4DCC7C0D916}" presName="connTx" presStyleLbl="parChTrans1D3" presStyleIdx="5" presStyleCnt="8"/>
      <dgm:spPr/>
      <dgm:t>
        <a:bodyPr/>
        <a:lstStyle/>
        <a:p>
          <a:endParaRPr lang="ru-RU"/>
        </a:p>
      </dgm:t>
    </dgm:pt>
    <dgm:pt modelId="{30A4BEAA-7A06-4016-AE2F-13C7EDDBF6CE}" type="pres">
      <dgm:prSet presAssocID="{D3555FB9-3DA5-4628-83A0-B8190CA65AB2}" presName="root2" presStyleCnt="0"/>
      <dgm:spPr/>
    </dgm:pt>
    <dgm:pt modelId="{C16ACC15-C613-4715-A0E1-861E4340426F}" type="pres">
      <dgm:prSet presAssocID="{D3555FB9-3DA5-4628-83A0-B8190CA65AB2}" presName="LevelTwoTextNode" presStyleLbl="node3" presStyleIdx="5" presStyleCnt="8" custScaleX="135543" custScaleY="123460" custLinFactY="-100000" custLinFactNeighborX="-14907" custLinFactNeighborY="-1367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146746-8700-4A12-BDEB-AE15BE915DF9}" type="pres">
      <dgm:prSet presAssocID="{D3555FB9-3DA5-4628-83A0-B8190CA65AB2}" presName="level3hierChild" presStyleCnt="0"/>
      <dgm:spPr/>
    </dgm:pt>
    <dgm:pt modelId="{5089D9C0-8B28-4F33-9A91-AC07C113BE44}" type="pres">
      <dgm:prSet presAssocID="{57DC59FB-6AD3-481A-9226-5B72EFD7ED26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A5BA3F0D-75F8-4314-B2C2-0EA23A89E4EE}" type="pres">
      <dgm:prSet presAssocID="{57DC59FB-6AD3-481A-9226-5B72EFD7ED26}" presName="connTx" presStyleLbl="parChTrans1D2" presStyleIdx="1" presStyleCnt="3"/>
      <dgm:spPr/>
      <dgm:t>
        <a:bodyPr/>
        <a:lstStyle/>
        <a:p>
          <a:endParaRPr lang="ru-RU"/>
        </a:p>
      </dgm:t>
    </dgm:pt>
    <dgm:pt modelId="{6C70A7F2-F377-4BD1-B6AC-3A5DD9849EFB}" type="pres">
      <dgm:prSet presAssocID="{1B9C67BF-BD94-4BE2-8386-EC2CB282DB29}" presName="root2" presStyleCnt="0"/>
      <dgm:spPr/>
    </dgm:pt>
    <dgm:pt modelId="{FCE3DA0E-B9C3-4E3A-8EB3-4F842FFA7294}" type="pres">
      <dgm:prSet presAssocID="{1B9C67BF-BD94-4BE2-8386-EC2CB282DB29}" presName="LevelTwoTextNode" presStyleLbl="node2" presStyleIdx="1" presStyleCnt="3" custLinFactY="-200000" custLinFactNeighborX="-81243" custLinFactNeighborY="-2923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4D432E-CB71-478E-9F4F-04D02EBDBFAC}" type="pres">
      <dgm:prSet presAssocID="{1B9C67BF-BD94-4BE2-8386-EC2CB282DB29}" presName="level3hierChild" presStyleCnt="0"/>
      <dgm:spPr/>
    </dgm:pt>
    <dgm:pt modelId="{56358435-C919-451E-A795-14FCE49A6617}" type="pres">
      <dgm:prSet presAssocID="{665421A5-64C5-4707-B8EE-BBAED04262BC}" presName="conn2-1" presStyleLbl="parChTrans1D3" presStyleIdx="6" presStyleCnt="8"/>
      <dgm:spPr/>
      <dgm:t>
        <a:bodyPr/>
        <a:lstStyle/>
        <a:p>
          <a:endParaRPr lang="ru-RU"/>
        </a:p>
      </dgm:t>
    </dgm:pt>
    <dgm:pt modelId="{4AC21EE8-65E0-484F-9BDC-156A62DF29DA}" type="pres">
      <dgm:prSet presAssocID="{665421A5-64C5-4707-B8EE-BBAED04262BC}" presName="connTx" presStyleLbl="parChTrans1D3" presStyleIdx="6" presStyleCnt="8"/>
      <dgm:spPr/>
      <dgm:t>
        <a:bodyPr/>
        <a:lstStyle/>
        <a:p>
          <a:endParaRPr lang="ru-RU"/>
        </a:p>
      </dgm:t>
    </dgm:pt>
    <dgm:pt modelId="{774ECC81-A375-4F12-8C46-5C695702EE0D}" type="pres">
      <dgm:prSet presAssocID="{32113CDB-E1CC-44D6-BDB6-BCA3CB7E4B71}" presName="root2" presStyleCnt="0"/>
      <dgm:spPr/>
    </dgm:pt>
    <dgm:pt modelId="{1995240C-89DA-4F0E-98C8-C6D5081CFBC8}" type="pres">
      <dgm:prSet presAssocID="{32113CDB-E1CC-44D6-BDB6-BCA3CB7E4B71}" presName="LevelTwoTextNode" presStyleLbl="node3" presStyleIdx="6" presStyleCnt="8" custScaleX="113558" custScaleY="142647" custLinFactY="-100000" custLinFactNeighborX="-88807" custLinFactNeighborY="-1647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633F90-BF78-4EA8-A38E-F6607CB149C8}" type="pres">
      <dgm:prSet presAssocID="{32113CDB-E1CC-44D6-BDB6-BCA3CB7E4B71}" presName="level3hierChild" presStyleCnt="0"/>
      <dgm:spPr/>
    </dgm:pt>
    <dgm:pt modelId="{71287D07-1578-443E-BD23-9F67E16947FD}" type="pres">
      <dgm:prSet presAssocID="{E45449A2-9454-45A4-9D8D-8FD8A421AE06}" presName="conn2-1" presStyleLbl="parChTrans1D3" presStyleIdx="7" presStyleCnt="8"/>
      <dgm:spPr/>
      <dgm:t>
        <a:bodyPr/>
        <a:lstStyle/>
        <a:p>
          <a:endParaRPr lang="ru-RU"/>
        </a:p>
      </dgm:t>
    </dgm:pt>
    <dgm:pt modelId="{47F0CB1D-FD5B-40ED-8A7A-D32B722D8DBA}" type="pres">
      <dgm:prSet presAssocID="{E45449A2-9454-45A4-9D8D-8FD8A421AE06}" presName="connTx" presStyleLbl="parChTrans1D3" presStyleIdx="7" presStyleCnt="8"/>
      <dgm:spPr/>
      <dgm:t>
        <a:bodyPr/>
        <a:lstStyle/>
        <a:p>
          <a:endParaRPr lang="ru-RU"/>
        </a:p>
      </dgm:t>
    </dgm:pt>
    <dgm:pt modelId="{489775C9-1A15-4C2A-B105-7697EC066DA2}" type="pres">
      <dgm:prSet presAssocID="{E74531DA-43D4-4828-863B-ACA89FE5F4C1}" presName="root2" presStyleCnt="0"/>
      <dgm:spPr/>
    </dgm:pt>
    <dgm:pt modelId="{13BFAA20-3F2E-446D-BC19-380FAFC5B5E7}" type="pres">
      <dgm:prSet presAssocID="{E74531DA-43D4-4828-863B-ACA89FE5F4C1}" presName="LevelTwoTextNode" presStyleLbl="node3" presStyleIdx="7" presStyleCnt="8" custLinFactY="-189278" custLinFactNeighborX="65928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2C2A69-A81D-4F05-8FD3-64097BB35A43}" type="pres">
      <dgm:prSet presAssocID="{E74531DA-43D4-4828-863B-ACA89FE5F4C1}" presName="level3hierChild" presStyleCnt="0"/>
      <dgm:spPr/>
    </dgm:pt>
    <dgm:pt modelId="{9D2D2C77-96D8-4215-8529-835F65027915}" type="pres">
      <dgm:prSet presAssocID="{769F5CAE-7F14-4CFA-9F6A-30AE2D2C44DB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E3585FCC-A10B-4971-9507-EF406BC993AB}" type="pres">
      <dgm:prSet presAssocID="{769F5CAE-7F14-4CFA-9F6A-30AE2D2C44D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388ABC0B-606A-4304-93AB-D1BB16E61459}" type="pres">
      <dgm:prSet presAssocID="{47280ECB-3404-47F3-8B05-543CA69FA470}" presName="root2" presStyleCnt="0"/>
      <dgm:spPr/>
    </dgm:pt>
    <dgm:pt modelId="{70C61CE8-9ACC-41D4-951B-7132B1BFBE02}" type="pres">
      <dgm:prSet presAssocID="{47280ECB-3404-47F3-8B05-543CA69FA470}" presName="LevelTwoTextNode" presStyleLbl="node2" presStyleIdx="2" presStyleCnt="3" custLinFactY="-320796" custLinFactNeighborX="-81243" custLinFactNeighborY="-4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3E5F58-34AC-4047-856B-E80A292DDA7F}" type="pres">
      <dgm:prSet presAssocID="{47280ECB-3404-47F3-8B05-543CA69FA470}" presName="level3hierChild" presStyleCnt="0"/>
      <dgm:spPr/>
    </dgm:pt>
  </dgm:ptLst>
  <dgm:cxnLst>
    <dgm:cxn modelId="{742698D0-85F1-4D28-8F3D-16AC14ABF360}" type="presOf" srcId="{167723E9-6F15-410E-A487-588EC3B94CC9}" destId="{3465F217-CE42-4BFA-8F5C-707541C3D5A5}" srcOrd="1" destOrd="0" presId="urn:microsoft.com/office/officeart/2005/8/layout/hierarchy2"/>
    <dgm:cxn modelId="{7D44D099-B092-49C5-87B2-6D10851552C4}" type="presOf" srcId="{D7A2F2FB-0D98-4138-9AEF-C666A9A9A74D}" destId="{6C48EFB4-F0BA-4072-A3BF-9402AA243C37}" srcOrd="1" destOrd="0" presId="urn:microsoft.com/office/officeart/2005/8/layout/hierarchy2"/>
    <dgm:cxn modelId="{30B99376-8CFC-45F8-91F9-F4139D587F04}" type="presOf" srcId="{70FDBBA2-6D88-4E6F-8D10-DC72EA0679CB}" destId="{656405D4-5FD1-4F80-B92E-7883B0CD5E4A}" srcOrd="1" destOrd="0" presId="urn:microsoft.com/office/officeart/2005/8/layout/hierarchy2"/>
    <dgm:cxn modelId="{2CA281D2-9DC3-484B-B7DB-B6D21D1AB92B}" type="presOf" srcId="{57DC59FB-6AD3-481A-9226-5B72EFD7ED26}" destId="{A5BA3F0D-75F8-4314-B2C2-0EA23A89E4EE}" srcOrd="1" destOrd="0" presId="urn:microsoft.com/office/officeart/2005/8/layout/hierarchy2"/>
    <dgm:cxn modelId="{9B5B1ED9-8816-41BE-A335-ACA3A83788AA}" type="presOf" srcId="{9F2FA659-AB21-409D-9E72-C4DCC7C0D916}" destId="{B3368ABF-228F-4F02-B5FE-B69D2C1BDD40}" srcOrd="1" destOrd="0" presId="urn:microsoft.com/office/officeart/2005/8/layout/hierarchy2"/>
    <dgm:cxn modelId="{A1B3F7DD-639B-43FD-A7B9-0A351664E935}" srcId="{1B9C67BF-BD94-4BE2-8386-EC2CB282DB29}" destId="{32113CDB-E1CC-44D6-BDB6-BCA3CB7E4B71}" srcOrd="0" destOrd="0" parTransId="{665421A5-64C5-4707-B8EE-BBAED04262BC}" sibTransId="{D391E32A-9AF9-4864-BDA1-6AED0DAEA562}"/>
    <dgm:cxn modelId="{F283F6C0-DB81-4A9A-B07B-01B5CD052E70}" srcId="{47111937-EE36-4229-92CE-6BCC9E35C9C6}" destId="{7CFB6AB8-FC2F-478E-8BAE-A6B10B1A8699}" srcOrd="0" destOrd="0" parTransId="{D7A2F2FB-0D98-4138-9AEF-C666A9A9A74D}" sibTransId="{213B0FBC-D641-4353-A6F9-F6123BD79D65}"/>
    <dgm:cxn modelId="{932134A1-DCA4-4CF3-811E-07BEC31736AD}" type="presOf" srcId="{EA766E6F-7118-4A96-B19F-69F4FA239E57}" destId="{FD7F8051-2033-4DED-A55A-29874598C781}" srcOrd="0" destOrd="0" presId="urn:microsoft.com/office/officeart/2005/8/layout/hierarchy2"/>
    <dgm:cxn modelId="{F560290C-9454-4F6D-B0B2-7831604EFACA}" srcId="{47111937-EE36-4229-92CE-6BCC9E35C9C6}" destId="{AB374B50-0FD1-44CF-8B50-35A3C3A34829}" srcOrd="1" destOrd="0" parTransId="{83CCD336-AAE4-4B39-9C46-7744496BE7DA}" sibTransId="{D382EC6C-46D1-472E-87C5-D6543D86EC00}"/>
    <dgm:cxn modelId="{BBD8BA87-4806-422A-AE03-7116C80CADCE}" srcId="{47111937-EE36-4229-92CE-6BCC9E35C9C6}" destId="{D3555FB9-3DA5-4628-83A0-B8190CA65AB2}" srcOrd="5" destOrd="0" parTransId="{9F2FA659-AB21-409D-9E72-C4DCC7C0D916}" sibTransId="{55DE869D-FBAF-4C1D-9E03-40AF904DA4D4}"/>
    <dgm:cxn modelId="{9B744D9E-5C9F-4A57-B0DF-4DCF5BBE7880}" type="presOf" srcId="{83CCD336-AAE4-4B39-9C46-7744496BE7DA}" destId="{4231F24F-04B8-4718-BDC7-CA041EEAAB8A}" srcOrd="0" destOrd="0" presId="urn:microsoft.com/office/officeart/2005/8/layout/hierarchy2"/>
    <dgm:cxn modelId="{C1D1A63F-9384-4E20-AECC-DA759ACBB8E6}" srcId="{CA883121-4A99-4F19-87A9-172D38D8307F}" destId="{EA766E6F-7118-4A96-B19F-69F4FA239E57}" srcOrd="0" destOrd="0" parTransId="{7DA5E6ED-567E-4558-A3CD-00C8C4E6F5B8}" sibTransId="{AB6DDB06-C207-4856-99D7-C78B1508634B}"/>
    <dgm:cxn modelId="{EE072FDB-78C3-4FE7-BC65-B4FAFA0D8D91}" srcId="{1B9C67BF-BD94-4BE2-8386-EC2CB282DB29}" destId="{E74531DA-43D4-4828-863B-ACA89FE5F4C1}" srcOrd="1" destOrd="0" parTransId="{E45449A2-9454-45A4-9D8D-8FD8A421AE06}" sibTransId="{609630F7-C695-4068-8A12-62E04B25DCA5}"/>
    <dgm:cxn modelId="{3BABE072-2C4D-4430-8FF7-D510941FC319}" type="presOf" srcId="{769F5CAE-7F14-4CFA-9F6A-30AE2D2C44DB}" destId="{E3585FCC-A10B-4971-9507-EF406BC993AB}" srcOrd="1" destOrd="0" presId="urn:microsoft.com/office/officeart/2005/8/layout/hierarchy2"/>
    <dgm:cxn modelId="{02DCC25D-5B34-4198-80DC-C614818B6B10}" type="presOf" srcId="{70FDBBA2-6D88-4E6F-8D10-DC72EA0679CB}" destId="{2294C8E6-62B4-4F74-8FB7-FFF1F2F72F18}" srcOrd="0" destOrd="0" presId="urn:microsoft.com/office/officeart/2005/8/layout/hierarchy2"/>
    <dgm:cxn modelId="{513B2B9D-F985-4F81-ADA0-55658F8B6289}" type="presOf" srcId="{83CCD336-AAE4-4B39-9C46-7744496BE7DA}" destId="{52BFBEAB-9DA3-44FF-8A6F-E7BF37BE2DA8}" srcOrd="1" destOrd="0" presId="urn:microsoft.com/office/officeart/2005/8/layout/hierarchy2"/>
    <dgm:cxn modelId="{F7737ECB-782B-44D7-9093-0E3B658CF4D4}" type="presOf" srcId="{47111937-EE36-4229-92CE-6BCC9E35C9C6}" destId="{BE72101A-3FD8-4767-92E5-4A01DDE3190D}" srcOrd="0" destOrd="0" presId="urn:microsoft.com/office/officeart/2005/8/layout/hierarchy2"/>
    <dgm:cxn modelId="{FCB8D082-EC39-417D-9A73-81DC18CF6F03}" type="presOf" srcId="{9F2FA659-AB21-409D-9E72-C4DCC7C0D916}" destId="{42159AAD-3C9F-40E9-BE4D-C0AB7369676F}" srcOrd="0" destOrd="0" presId="urn:microsoft.com/office/officeart/2005/8/layout/hierarchy2"/>
    <dgm:cxn modelId="{AE50A2E6-745B-4DCA-B40E-C746942380F9}" type="presOf" srcId="{32113CDB-E1CC-44D6-BDB6-BCA3CB7E4B71}" destId="{1995240C-89DA-4F0E-98C8-C6D5081CFBC8}" srcOrd="0" destOrd="0" presId="urn:microsoft.com/office/officeart/2005/8/layout/hierarchy2"/>
    <dgm:cxn modelId="{D6121373-35E1-422E-978E-26C9B547D51A}" type="presOf" srcId="{384C88B6-A2C7-405D-85C2-0B3F664AE5E2}" destId="{86E5D24A-0F8C-4934-9759-0CB3735BE4C5}" srcOrd="1" destOrd="0" presId="urn:microsoft.com/office/officeart/2005/8/layout/hierarchy2"/>
    <dgm:cxn modelId="{FD9CA654-6EF2-4510-B289-604B2E44F615}" srcId="{47111937-EE36-4229-92CE-6BCC9E35C9C6}" destId="{E28EA7AE-1576-441B-80C7-67FACECE126A}" srcOrd="2" destOrd="0" parTransId="{384C88B6-A2C7-405D-85C2-0B3F664AE5E2}" sibTransId="{EEA49F9A-A9D7-48B2-A0CD-8553CB8C3342}"/>
    <dgm:cxn modelId="{6716EAD0-1D0E-4419-BE21-1EB8F7293AF9}" type="presOf" srcId="{47280ECB-3404-47F3-8B05-543CA69FA470}" destId="{70C61CE8-9ACC-41D4-951B-7132B1BFBE02}" srcOrd="0" destOrd="0" presId="urn:microsoft.com/office/officeart/2005/8/layout/hierarchy2"/>
    <dgm:cxn modelId="{F4AE9522-7BA6-40D3-A2CA-285533660A02}" type="presOf" srcId="{7CFB6AB8-FC2F-478E-8BAE-A6B10B1A8699}" destId="{EAEFA08D-1B78-4F48-A927-8A690F7EACB9}" srcOrd="0" destOrd="0" presId="urn:microsoft.com/office/officeart/2005/8/layout/hierarchy2"/>
    <dgm:cxn modelId="{21B1DD7E-3E16-46C6-809E-84AE2C65D946}" type="presOf" srcId="{665421A5-64C5-4707-B8EE-BBAED04262BC}" destId="{56358435-C919-451E-A795-14FCE49A6617}" srcOrd="0" destOrd="0" presId="urn:microsoft.com/office/officeart/2005/8/layout/hierarchy2"/>
    <dgm:cxn modelId="{34B64901-E745-4794-92E5-3C795AD42925}" type="presOf" srcId="{57DC59FB-6AD3-481A-9226-5B72EFD7ED26}" destId="{5089D9C0-8B28-4F33-9A91-AC07C113BE44}" srcOrd="0" destOrd="0" presId="urn:microsoft.com/office/officeart/2005/8/layout/hierarchy2"/>
    <dgm:cxn modelId="{B4B685C3-E6FB-4D50-ABC7-A2675A5C45C3}" type="presOf" srcId="{665421A5-64C5-4707-B8EE-BBAED04262BC}" destId="{4AC21EE8-65E0-484F-9BDC-156A62DF29DA}" srcOrd="1" destOrd="0" presId="urn:microsoft.com/office/officeart/2005/8/layout/hierarchy2"/>
    <dgm:cxn modelId="{4D0C4CE0-D192-4A86-BBA2-560F75F94160}" srcId="{EA766E6F-7118-4A96-B19F-69F4FA239E57}" destId="{47280ECB-3404-47F3-8B05-543CA69FA470}" srcOrd="2" destOrd="0" parTransId="{769F5CAE-7F14-4CFA-9F6A-30AE2D2C44DB}" sibTransId="{9E38FA5C-B227-481F-A47C-8AA5441191B6}"/>
    <dgm:cxn modelId="{D08C5B3A-A5E5-49D9-B7BE-DB00C500AEDB}" type="presOf" srcId="{CA883121-4A99-4F19-87A9-172D38D8307F}" destId="{44C05BCE-B014-4DB0-BBA1-F5A287558FF5}" srcOrd="0" destOrd="0" presId="urn:microsoft.com/office/officeart/2005/8/layout/hierarchy2"/>
    <dgm:cxn modelId="{E74A520B-FA50-4F66-8E56-19A10A7A12DA}" srcId="{EA766E6F-7118-4A96-B19F-69F4FA239E57}" destId="{1B9C67BF-BD94-4BE2-8386-EC2CB282DB29}" srcOrd="1" destOrd="0" parTransId="{57DC59FB-6AD3-481A-9226-5B72EFD7ED26}" sibTransId="{6D022BC6-B693-4D45-9DF2-08A78C7B8278}"/>
    <dgm:cxn modelId="{29A599FA-865C-4846-9CB4-F55ED98A9650}" type="presOf" srcId="{E45449A2-9454-45A4-9D8D-8FD8A421AE06}" destId="{47F0CB1D-FD5B-40ED-8A7A-D32B722D8DBA}" srcOrd="1" destOrd="0" presId="urn:microsoft.com/office/officeart/2005/8/layout/hierarchy2"/>
    <dgm:cxn modelId="{59057F81-7A4D-44C9-B5E1-3FD0BA33FB93}" type="presOf" srcId="{167723E9-6F15-410E-A487-588EC3B94CC9}" destId="{F18F9513-9FF5-446E-B755-E41222AD888A}" srcOrd="0" destOrd="0" presId="urn:microsoft.com/office/officeart/2005/8/layout/hierarchy2"/>
    <dgm:cxn modelId="{20FC193B-869F-4201-8C46-51C1E9D93768}" srcId="{47111937-EE36-4229-92CE-6BCC9E35C9C6}" destId="{D34660B9-4B12-48AD-B6C9-1823E99959E9}" srcOrd="3" destOrd="0" parTransId="{F606341F-9644-4A1B-A14E-9F0ACB692F88}" sibTransId="{A33A9224-FB6B-44C7-9100-8307A244BA05}"/>
    <dgm:cxn modelId="{37B6F823-6F9A-4ED7-98CC-AE23FF7C7F6A}" srcId="{EA766E6F-7118-4A96-B19F-69F4FA239E57}" destId="{47111937-EE36-4229-92CE-6BCC9E35C9C6}" srcOrd="0" destOrd="0" parTransId="{70FDBBA2-6D88-4E6F-8D10-DC72EA0679CB}" sibTransId="{D27AF575-B18B-4007-A415-407BB4D843DD}"/>
    <dgm:cxn modelId="{0DAB0B21-2105-4FEB-9582-A9E3D68161D3}" type="presOf" srcId="{1B9C67BF-BD94-4BE2-8386-EC2CB282DB29}" destId="{FCE3DA0E-B9C3-4E3A-8EB3-4F842FFA7294}" srcOrd="0" destOrd="0" presId="urn:microsoft.com/office/officeart/2005/8/layout/hierarchy2"/>
    <dgm:cxn modelId="{26E5A5A6-4425-40F2-8655-8EEB5AD55F13}" type="presOf" srcId="{BB7B73A2-4E35-44FE-9E8F-7310FC77AA2E}" destId="{B62AE142-9654-4FF3-9C8D-9CCE417BE99B}" srcOrd="0" destOrd="0" presId="urn:microsoft.com/office/officeart/2005/8/layout/hierarchy2"/>
    <dgm:cxn modelId="{F418F844-C13D-4CB4-958C-53B9D6A07D3F}" type="presOf" srcId="{AB374B50-0FD1-44CF-8B50-35A3C3A34829}" destId="{63C5589E-8A91-4383-ACF7-85E37C8BA664}" srcOrd="0" destOrd="0" presId="urn:microsoft.com/office/officeart/2005/8/layout/hierarchy2"/>
    <dgm:cxn modelId="{DE09439D-9921-4A17-B79B-62D817712730}" type="presOf" srcId="{F606341F-9644-4A1B-A14E-9F0ACB692F88}" destId="{EA4BBFFC-D995-40D4-94E0-AB5587E4C108}" srcOrd="1" destOrd="0" presId="urn:microsoft.com/office/officeart/2005/8/layout/hierarchy2"/>
    <dgm:cxn modelId="{AF980FEF-D095-487E-A946-C513E6153B07}" type="presOf" srcId="{E28EA7AE-1576-441B-80C7-67FACECE126A}" destId="{71E8DE27-5C96-40D1-9CAD-C6AA33ACFBB5}" srcOrd="0" destOrd="0" presId="urn:microsoft.com/office/officeart/2005/8/layout/hierarchy2"/>
    <dgm:cxn modelId="{84465066-BD2C-45C4-8E96-6246DD583494}" type="presOf" srcId="{D34660B9-4B12-48AD-B6C9-1823E99959E9}" destId="{6C29CC93-E411-4AAE-A1A2-F56F52F5F97A}" srcOrd="0" destOrd="0" presId="urn:microsoft.com/office/officeart/2005/8/layout/hierarchy2"/>
    <dgm:cxn modelId="{DB82BD35-DA17-41C8-8875-1BB5452B36DC}" type="presOf" srcId="{D7A2F2FB-0D98-4138-9AEF-C666A9A9A74D}" destId="{29B982AB-2831-4FFB-9915-DFF76F98DD3F}" srcOrd="0" destOrd="0" presId="urn:microsoft.com/office/officeart/2005/8/layout/hierarchy2"/>
    <dgm:cxn modelId="{7BC3E205-71DB-48B9-9D6E-49002AA4E64C}" type="presOf" srcId="{E74531DA-43D4-4828-863B-ACA89FE5F4C1}" destId="{13BFAA20-3F2E-446D-BC19-380FAFC5B5E7}" srcOrd="0" destOrd="0" presId="urn:microsoft.com/office/officeart/2005/8/layout/hierarchy2"/>
    <dgm:cxn modelId="{BFB686AA-6646-4E0D-9590-0645CB8E96DB}" srcId="{47111937-EE36-4229-92CE-6BCC9E35C9C6}" destId="{BB7B73A2-4E35-44FE-9E8F-7310FC77AA2E}" srcOrd="4" destOrd="0" parTransId="{167723E9-6F15-410E-A487-588EC3B94CC9}" sibTransId="{1EF40592-C9F8-4110-AC63-748DFEF13647}"/>
    <dgm:cxn modelId="{E998C248-59C6-4F70-907A-B04B53CCA23C}" type="presOf" srcId="{769F5CAE-7F14-4CFA-9F6A-30AE2D2C44DB}" destId="{9D2D2C77-96D8-4215-8529-835F65027915}" srcOrd="0" destOrd="0" presId="urn:microsoft.com/office/officeart/2005/8/layout/hierarchy2"/>
    <dgm:cxn modelId="{F0690024-14F9-4443-A2F1-FF0116F1AE70}" type="presOf" srcId="{D3555FB9-3DA5-4628-83A0-B8190CA65AB2}" destId="{C16ACC15-C613-4715-A0E1-861E4340426F}" srcOrd="0" destOrd="0" presId="urn:microsoft.com/office/officeart/2005/8/layout/hierarchy2"/>
    <dgm:cxn modelId="{BCC5D36D-32DC-4EB9-9CEA-195D197C25A1}" type="presOf" srcId="{F606341F-9644-4A1B-A14E-9F0ACB692F88}" destId="{F5592A2D-034E-48E0-B298-CFE9671DF4C8}" srcOrd="0" destOrd="0" presId="urn:microsoft.com/office/officeart/2005/8/layout/hierarchy2"/>
    <dgm:cxn modelId="{9C4DCAC5-1DCC-4E6A-94A3-55C391BF5468}" type="presOf" srcId="{384C88B6-A2C7-405D-85C2-0B3F664AE5E2}" destId="{424B8603-164E-4744-8534-4F48A8CF2AD6}" srcOrd="0" destOrd="0" presId="urn:microsoft.com/office/officeart/2005/8/layout/hierarchy2"/>
    <dgm:cxn modelId="{F1F5C64F-BF85-42A3-9625-0051DA007CAF}" type="presOf" srcId="{E45449A2-9454-45A4-9D8D-8FD8A421AE06}" destId="{71287D07-1578-443E-BD23-9F67E16947FD}" srcOrd="0" destOrd="0" presId="urn:microsoft.com/office/officeart/2005/8/layout/hierarchy2"/>
    <dgm:cxn modelId="{2DFB3CAE-E41A-4CF7-AE86-053C755078E0}" type="presParOf" srcId="{44C05BCE-B014-4DB0-BBA1-F5A287558FF5}" destId="{5352567B-90F4-4472-90BF-9EB442A88170}" srcOrd="0" destOrd="0" presId="urn:microsoft.com/office/officeart/2005/8/layout/hierarchy2"/>
    <dgm:cxn modelId="{FB1DB3BD-A8DD-42B0-A1DE-7F25BB701897}" type="presParOf" srcId="{5352567B-90F4-4472-90BF-9EB442A88170}" destId="{FD7F8051-2033-4DED-A55A-29874598C781}" srcOrd="0" destOrd="0" presId="urn:microsoft.com/office/officeart/2005/8/layout/hierarchy2"/>
    <dgm:cxn modelId="{C40AA3DE-B836-4C4A-B56C-016A01BD5F51}" type="presParOf" srcId="{5352567B-90F4-4472-90BF-9EB442A88170}" destId="{E0407343-CF36-477C-9A7F-0DBC3FE731EB}" srcOrd="1" destOrd="0" presId="urn:microsoft.com/office/officeart/2005/8/layout/hierarchy2"/>
    <dgm:cxn modelId="{93D13F89-7339-4DDF-BF39-5951E2339194}" type="presParOf" srcId="{E0407343-CF36-477C-9A7F-0DBC3FE731EB}" destId="{2294C8E6-62B4-4F74-8FB7-FFF1F2F72F18}" srcOrd="0" destOrd="0" presId="urn:microsoft.com/office/officeart/2005/8/layout/hierarchy2"/>
    <dgm:cxn modelId="{A1CB1078-B3A3-4990-8119-619902881074}" type="presParOf" srcId="{2294C8E6-62B4-4F74-8FB7-FFF1F2F72F18}" destId="{656405D4-5FD1-4F80-B92E-7883B0CD5E4A}" srcOrd="0" destOrd="0" presId="urn:microsoft.com/office/officeart/2005/8/layout/hierarchy2"/>
    <dgm:cxn modelId="{6B3491F8-8F84-432D-B2ED-395429EDB9F9}" type="presParOf" srcId="{E0407343-CF36-477C-9A7F-0DBC3FE731EB}" destId="{4FD7E1FE-A9D4-4B24-A90F-E382B4D413C4}" srcOrd="1" destOrd="0" presId="urn:microsoft.com/office/officeart/2005/8/layout/hierarchy2"/>
    <dgm:cxn modelId="{8C0E97A3-1FE1-45E6-B1D1-8042CD979304}" type="presParOf" srcId="{4FD7E1FE-A9D4-4B24-A90F-E382B4D413C4}" destId="{BE72101A-3FD8-4767-92E5-4A01DDE3190D}" srcOrd="0" destOrd="0" presId="urn:microsoft.com/office/officeart/2005/8/layout/hierarchy2"/>
    <dgm:cxn modelId="{515AB8E6-F97F-4C3A-94C5-0BE05FB139D5}" type="presParOf" srcId="{4FD7E1FE-A9D4-4B24-A90F-E382B4D413C4}" destId="{EC99F6FF-940D-401E-915F-E9F3CD4C1DB9}" srcOrd="1" destOrd="0" presId="urn:microsoft.com/office/officeart/2005/8/layout/hierarchy2"/>
    <dgm:cxn modelId="{34E96434-4D90-4D70-807E-859EC4B32573}" type="presParOf" srcId="{EC99F6FF-940D-401E-915F-E9F3CD4C1DB9}" destId="{29B982AB-2831-4FFB-9915-DFF76F98DD3F}" srcOrd="0" destOrd="0" presId="urn:microsoft.com/office/officeart/2005/8/layout/hierarchy2"/>
    <dgm:cxn modelId="{3468042D-2F6D-48D8-A666-E0B347FC7A73}" type="presParOf" srcId="{29B982AB-2831-4FFB-9915-DFF76F98DD3F}" destId="{6C48EFB4-F0BA-4072-A3BF-9402AA243C37}" srcOrd="0" destOrd="0" presId="urn:microsoft.com/office/officeart/2005/8/layout/hierarchy2"/>
    <dgm:cxn modelId="{23C3A3A6-37E1-43D0-85BF-FC03D6D0AC60}" type="presParOf" srcId="{EC99F6FF-940D-401E-915F-E9F3CD4C1DB9}" destId="{0D84525B-1E04-4952-A894-AF84509105F1}" srcOrd="1" destOrd="0" presId="urn:microsoft.com/office/officeart/2005/8/layout/hierarchy2"/>
    <dgm:cxn modelId="{AD054B30-CDA1-4279-B869-93F8BE8A16D4}" type="presParOf" srcId="{0D84525B-1E04-4952-A894-AF84509105F1}" destId="{EAEFA08D-1B78-4F48-A927-8A690F7EACB9}" srcOrd="0" destOrd="0" presId="urn:microsoft.com/office/officeart/2005/8/layout/hierarchy2"/>
    <dgm:cxn modelId="{F97FAD22-3C5F-48BA-95E5-8F0DEE887FAB}" type="presParOf" srcId="{0D84525B-1E04-4952-A894-AF84509105F1}" destId="{D7D0EF32-1F2B-486D-BB3E-63CC5304D585}" srcOrd="1" destOrd="0" presId="urn:microsoft.com/office/officeart/2005/8/layout/hierarchy2"/>
    <dgm:cxn modelId="{6E43581C-A4FE-4438-BE04-CA046440930C}" type="presParOf" srcId="{EC99F6FF-940D-401E-915F-E9F3CD4C1DB9}" destId="{4231F24F-04B8-4718-BDC7-CA041EEAAB8A}" srcOrd="2" destOrd="0" presId="urn:microsoft.com/office/officeart/2005/8/layout/hierarchy2"/>
    <dgm:cxn modelId="{FC460236-3101-4274-B33F-8C52D6E10C47}" type="presParOf" srcId="{4231F24F-04B8-4718-BDC7-CA041EEAAB8A}" destId="{52BFBEAB-9DA3-44FF-8A6F-E7BF37BE2DA8}" srcOrd="0" destOrd="0" presId="urn:microsoft.com/office/officeart/2005/8/layout/hierarchy2"/>
    <dgm:cxn modelId="{D53A9876-B3D6-4A45-9FF9-BB0B2A1407E5}" type="presParOf" srcId="{EC99F6FF-940D-401E-915F-E9F3CD4C1DB9}" destId="{64824546-B025-4EED-81C5-FA8AF2A0FF87}" srcOrd="3" destOrd="0" presId="urn:microsoft.com/office/officeart/2005/8/layout/hierarchy2"/>
    <dgm:cxn modelId="{5A945520-0857-4FF3-A1A4-99BE0D2B1522}" type="presParOf" srcId="{64824546-B025-4EED-81C5-FA8AF2A0FF87}" destId="{63C5589E-8A91-4383-ACF7-85E37C8BA664}" srcOrd="0" destOrd="0" presId="urn:microsoft.com/office/officeart/2005/8/layout/hierarchy2"/>
    <dgm:cxn modelId="{0141D21B-D223-4B41-98FD-EF20C176F98E}" type="presParOf" srcId="{64824546-B025-4EED-81C5-FA8AF2A0FF87}" destId="{7CB302D4-5D48-4D33-9997-24D25E5A9A3F}" srcOrd="1" destOrd="0" presId="urn:microsoft.com/office/officeart/2005/8/layout/hierarchy2"/>
    <dgm:cxn modelId="{8A527EEA-75B4-41E7-9D3A-35964394C5DF}" type="presParOf" srcId="{EC99F6FF-940D-401E-915F-E9F3CD4C1DB9}" destId="{424B8603-164E-4744-8534-4F48A8CF2AD6}" srcOrd="4" destOrd="0" presId="urn:microsoft.com/office/officeart/2005/8/layout/hierarchy2"/>
    <dgm:cxn modelId="{6C6C695C-116C-4BCD-BCB2-32BD4BD2068E}" type="presParOf" srcId="{424B8603-164E-4744-8534-4F48A8CF2AD6}" destId="{86E5D24A-0F8C-4934-9759-0CB3735BE4C5}" srcOrd="0" destOrd="0" presId="urn:microsoft.com/office/officeart/2005/8/layout/hierarchy2"/>
    <dgm:cxn modelId="{445D415D-D937-426F-9DF1-B184C1C085CC}" type="presParOf" srcId="{EC99F6FF-940D-401E-915F-E9F3CD4C1DB9}" destId="{7E5CADDD-3177-421D-9EBF-3D50AA5E10AE}" srcOrd="5" destOrd="0" presId="urn:microsoft.com/office/officeart/2005/8/layout/hierarchy2"/>
    <dgm:cxn modelId="{3A443BBB-602D-4291-84D7-EC3361DA1910}" type="presParOf" srcId="{7E5CADDD-3177-421D-9EBF-3D50AA5E10AE}" destId="{71E8DE27-5C96-40D1-9CAD-C6AA33ACFBB5}" srcOrd="0" destOrd="0" presId="urn:microsoft.com/office/officeart/2005/8/layout/hierarchy2"/>
    <dgm:cxn modelId="{F7913F62-82EE-40C2-9C40-C423A9707BCF}" type="presParOf" srcId="{7E5CADDD-3177-421D-9EBF-3D50AA5E10AE}" destId="{9E6C497A-8194-4D3A-BB29-B4A672E506FE}" srcOrd="1" destOrd="0" presId="urn:microsoft.com/office/officeart/2005/8/layout/hierarchy2"/>
    <dgm:cxn modelId="{89EF008E-C288-4354-B688-B6C07FA03E56}" type="presParOf" srcId="{EC99F6FF-940D-401E-915F-E9F3CD4C1DB9}" destId="{F5592A2D-034E-48E0-B298-CFE9671DF4C8}" srcOrd="6" destOrd="0" presId="urn:microsoft.com/office/officeart/2005/8/layout/hierarchy2"/>
    <dgm:cxn modelId="{DFC935BE-A99D-4F02-A429-534B3C73711D}" type="presParOf" srcId="{F5592A2D-034E-48E0-B298-CFE9671DF4C8}" destId="{EA4BBFFC-D995-40D4-94E0-AB5587E4C108}" srcOrd="0" destOrd="0" presId="urn:microsoft.com/office/officeart/2005/8/layout/hierarchy2"/>
    <dgm:cxn modelId="{680EF340-AD7F-417C-9E5A-F6E235656539}" type="presParOf" srcId="{EC99F6FF-940D-401E-915F-E9F3CD4C1DB9}" destId="{E4E37B05-F220-4222-9250-0AC90290D401}" srcOrd="7" destOrd="0" presId="urn:microsoft.com/office/officeart/2005/8/layout/hierarchy2"/>
    <dgm:cxn modelId="{40172ABE-8014-415C-AD89-084D76BCC0E8}" type="presParOf" srcId="{E4E37B05-F220-4222-9250-0AC90290D401}" destId="{6C29CC93-E411-4AAE-A1A2-F56F52F5F97A}" srcOrd="0" destOrd="0" presId="urn:microsoft.com/office/officeart/2005/8/layout/hierarchy2"/>
    <dgm:cxn modelId="{9A85E4A0-9B3C-47C1-BCC3-B68D5A0C8B68}" type="presParOf" srcId="{E4E37B05-F220-4222-9250-0AC90290D401}" destId="{0531A4AF-BD0C-4818-A0DA-4BFD7372D65B}" srcOrd="1" destOrd="0" presId="urn:microsoft.com/office/officeart/2005/8/layout/hierarchy2"/>
    <dgm:cxn modelId="{F9AC7CC9-BA90-4E5D-9F90-E15A77A25265}" type="presParOf" srcId="{EC99F6FF-940D-401E-915F-E9F3CD4C1DB9}" destId="{F18F9513-9FF5-446E-B755-E41222AD888A}" srcOrd="8" destOrd="0" presId="urn:microsoft.com/office/officeart/2005/8/layout/hierarchy2"/>
    <dgm:cxn modelId="{DD5D5582-03F4-46D2-BEE4-B43326669677}" type="presParOf" srcId="{F18F9513-9FF5-446E-B755-E41222AD888A}" destId="{3465F217-CE42-4BFA-8F5C-707541C3D5A5}" srcOrd="0" destOrd="0" presId="urn:microsoft.com/office/officeart/2005/8/layout/hierarchy2"/>
    <dgm:cxn modelId="{D7ACF2D2-9157-44D7-B9DE-F6786DC992A5}" type="presParOf" srcId="{EC99F6FF-940D-401E-915F-E9F3CD4C1DB9}" destId="{712D388D-E6E1-4335-B2E7-883E0A77F78E}" srcOrd="9" destOrd="0" presId="urn:microsoft.com/office/officeart/2005/8/layout/hierarchy2"/>
    <dgm:cxn modelId="{8858080F-A2EE-4FB5-8248-86F74967259D}" type="presParOf" srcId="{712D388D-E6E1-4335-B2E7-883E0A77F78E}" destId="{B62AE142-9654-4FF3-9C8D-9CCE417BE99B}" srcOrd="0" destOrd="0" presId="urn:microsoft.com/office/officeart/2005/8/layout/hierarchy2"/>
    <dgm:cxn modelId="{37377C07-5082-4F40-9EA9-3D0D897294CE}" type="presParOf" srcId="{712D388D-E6E1-4335-B2E7-883E0A77F78E}" destId="{1CD3CE63-7282-4DB9-A17E-45CA162F1FE5}" srcOrd="1" destOrd="0" presId="urn:microsoft.com/office/officeart/2005/8/layout/hierarchy2"/>
    <dgm:cxn modelId="{1F70D18C-B076-4D6E-A111-DE3F9AB0E445}" type="presParOf" srcId="{EC99F6FF-940D-401E-915F-E9F3CD4C1DB9}" destId="{42159AAD-3C9F-40E9-BE4D-C0AB7369676F}" srcOrd="10" destOrd="0" presId="urn:microsoft.com/office/officeart/2005/8/layout/hierarchy2"/>
    <dgm:cxn modelId="{FE588842-FDD5-41B0-B571-C04D0B2D5938}" type="presParOf" srcId="{42159AAD-3C9F-40E9-BE4D-C0AB7369676F}" destId="{B3368ABF-228F-4F02-B5FE-B69D2C1BDD40}" srcOrd="0" destOrd="0" presId="urn:microsoft.com/office/officeart/2005/8/layout/hierarchy2"/>
    <dgm:cxn modelId="{620D805B-1AA0-4390-AFC2-F91BC16EAF29}" type="presParOf" srcId="{EC99F6FF-940D-401E-915F-E9F3CD4C1DB9}" destId="{30A4BEAA-7A06-4016-AE2F-13C7EDDBF6CE}" srcOrd="11" destOrd="0" presId="urn:microsoft.com/office/officeart/2005/8/layout/hierarchy2"/>
    <dgm:cxn modelId="{FD1FE5DA-D7E1-4FDB-BD9E-D661A4553BB5}" type="presParOf" srcId="{30A4BEAA-7A06-4016-AE2F-13C7EDDBF6CE}" destId="{C16ACC15-C613-4715-A0E1-861E4340426F}" srcOrd="0" destOrd="0" presId="urn:microsoft.com/office/officeart/2005/8/layout/hierarchy2"/>
    <dgm:cxn modelId="{CD27E5F3-29EA-41C2-80A0-AF8D78FAD9B1}" type="presParOf" srcId="{30A4BEAA-7A06-4016-AE2F-13C7EDDBF6CE}" destId="{9F146746-8700-4A12-BDEB-AE15BE915DF9}" srcOrd="1" destOrd="0" presId="urn:microsoft.com/office/officeart/2005/8/layout/hierarchy2"/>
    <dgm:cxn modelId="{43887AA8-4EB1-4E8A-AD96-D3CBCBC911A4}" type="presParOf" srcId="{E0407343-CF36-477C-9A7F-0DBC3FE731EB}" destId="{5089D9C0-8B28-4F33-9A91-AC07C113BE44}" srcOrd="2" destOrd="0" presId="urn:microsoft.com/office/officeart/2005/8/layout/hierarchy2"/>
    <dgm:cxn modelId="{5D301ACF-6B58-4AE6-A226-4493C0B8A0FE}" type="presParOf" srcId="{5089D9C0-8B28-4F33-9A91-AC07C113BE44}" destId="{A5BA3F0D-75F8-4314-B2C2-0EA23A89E4EE}" srcOrd="0" destOrd="0" presId="urn:microsoft.com/office/officeart/2005/8/layout/hierarchy2"/>
    <dgm:cxn modelId="{9C1E7B23-812E-4676-8189-F99DE4D6C5EB}" type="presParOf" srcId="{E0407343-CF36-477C-9A7F-0DBC3FE731EB}" destId="{6C70A7F2-F377-4BD1-B6AC-3A5DD9849EFB}" srcOrd="3" destOrd="0" presId="urn:microsoft.com/office/officeart/2005/8/layout/hierarchy2"/>
    <dgm:cxn modelId="{AF3E3D44-D0AC-4F06-9F03-7146F12B0989}" type="presParOf" srcId="{6C70A7F2-F377-4BD1-B6AC-3A5DD9849EFB}" destId="{FCE3DA0E-B9C3-4E3A-8EB3-4F842FFA7294}" srcOrd="0" destOrd="0" presId="urn:microsoft.com/office/officeart/2005/8/layout/hierarchy2"/>
    <dgm:cxn modelId="{69C74F34-ED5A-448D-ACDA-84E741992241}" type="presParOf" srcId="{6C70A7F2-F377-4BD1-B6AC-3A5DD9849EFB}" destId="{9F4D432E-CB71-478E-9F4F-04D02EBDBFAC}" srcOrd="1" destOrd="0" presId="urn:microsoft.com/office/officeart/2005/8/layout/hierarchy2"/>
    <dgm:cxn modelId="{D71DC4D9-5C38-428B-8C6E-1D1B794003B2}" type="presParOf" srcId="{9F4D432E-CB71-478E-9F4F-04D02EBDBFAC}" destId="{56358435-C919-451E-A795-14FCE49A6617}" srcOrd="0" destOrd="0" presId="urn:microsoft.com/office/officeart/2005/8/layout/hierarchy2"/>
    <dgm:cxn modelId="{9147F75E-947F-4CD4-B995-F2239CC70CE3}" type="presParOf" srcId="{56358435-C919-451E-A795-14FCE49A6617}" destId="{4AC21EE8-65E0-484F-9BDC-156A62DF29DA}" srcOrd="0" destOrd="0" presId="urn:microsoft.com/office/officeart/2005/8/layout/hierarchy2"/>
    <dgm:cxn modelId="{CE75946C-A8EE-45CC-8FA1-ED5ECD1440A9}" type="presParOf" srcId="{9F4D432E-CB71-478E-9F4F-04D02EBDBFAC}" destId="{774ECC81-A375-4F12-8C46-5C695702EE0D}" srcOrd="1" destOrd="0" presId="urn:microsoft.com/office/officeart/2005/8/layout/hierarchy2"/>
    <dgm:cxn modelId="{EC8746D1-0B5C-442C-808C-ADCB5A78D264}" type="presParOf" srcId="{774ECC81-A375-4F12-8C46-5C695702EE0D}" destId="{1995240C-89DA-4F0E-98C8-C6D5081CFBC8}" srcOrd="0" destOrd="0" presId="urn:microsoft.com/office/officeart/2005/8/layout/hierarchy2"/>
    <dgm:cxn modelId="{FED6FDC8-C1F3-456F-9DA8-62FA45102687}" type="presParOf" srcId="{774ECC81-A375-4F12-8C46-5C695702EE0D}" destId="{8A633F90-BF78-4EA8-A38E-F6607CB149C8}" srcOrd="1" destOrd="0" presId="urn:microsoft.com/office/officeart/2005/8/layout/hierarchy2"/>
    <dgm:cxn modelId="{6D9ED2DB-477D-4E57-9737-46782FEC3E0C}" type="presParOf" srcId="{9F4D432E-CB71-478E-9F4F-04D02EBDBFAC}" destId="{71287D07-1578-443E-BD23-9F67E16947FD}" srcOrd="2" destOrd="0" presId="urn:microsoft.com/office/officeart/2005/8/layout/hierarchy2"/>
    <dgm:cxn modelId="{A3E5697E-A491-432D-B307-76799FFBBF67}" type="presParOf" srcId="{71287D07-1578-443E-BD23-9F67E16947FD}" destId="{47F0CB1D-FD5B-40ED-8A7A-D32B722D8DBA}" srcOrd="0" destOrd="0" presId="urn:microsoft.com/office/officeart/2005/8/layout/hierarchy2"/>
    <dgm:cxn modelId="{157C7D9B-9CCE-44E3-AA50-483134444C33}" type="presParOf" srcId="{9F4D432E-CB71-478E-9F4F-04D02EBDBFAC}" destId="{489775C9-1A15-4C2A-B105-7697EC066DA2}" srcOrd="3" destOrd="0" presId="urn:microsoft.com/office/officeart/2005/8/layout/hierarchy2"/>
    <dgm:cxn modelId="{0B6458B2-AFF5-432F-9D54-9F69C56B2521}" type="presParOf" srcId="{489775C9-1A15-4C2A-B105-7697EC066DA2}" destId="{13BFAA20-3F2E-446D-BC19-380FAFC5B5E7}" srcOrd="0" destOrd="0" presId="urn:microsoft.com/office/officeart/2005/8/layout/hierarchy2"/>
    <dgm:cxn modelId="{2763BD89-6F91-4C19-BF66-A76659CAFEA7}" type="presParOf" srcId="{489775C9-1A15-4C2A-B105-7697EC066DA2}" destId="{292C2A69-A81D-4F05-8FD3-64097BB35A43}" srcOrd="1" destOrd="0" presId="urn:microsoft.com/office/officeart/2005/8/layout/hierarchy2"/>
    <dgm:cxn modelId="{FBD3EE4F-CC5E-41C6-BA13-00E9119D5E12}" type="presParOf" srcId="{E0407343-CF36-477C-9A7F-0DBC3FE731EB}" destId="{9D2D2C77-96D8-4215-8529-835F65027915}" srcOrd="4" destOrd="0" presId="urn:microsoft.com/office/officeart/2005/8/layout/hierarchy2"/>
    <dgm:cxn modelId="{A8627335-8673-435E-A42A-5D2FC5EFC788}" type="presParOf" srcId="{9D2D2C77-96D8-4215-8529-835F65027915}" destId="{E3585FCC-A10B-4971-9507-EF406BC993AB}" srcOrd="0" destOrd="0" presId="urn:microsoft.com/office/officeart/2005/8/layout/hierarchy2"/>
    <dgm:cxn modelId="{6DBC3E40-9BF1-4A37-9A34-690DD8978886}" type="presParOf" srcId="{E0407343-CF36-477C-9A7F-0DBC3FE731EB}" destId="{388ABC0B-606A-4304-93AB-D1BB16E61459}" srcOrd="5" destOrd="0" presId="urn:microsoft.com/office/officeart/2005/8/layout/hierarchy2"/>
    <dgm:cxn modelId="{2E251E43-00A9-44B8-8C1E-42231CFBF86B}" type="presParOf" srcId="{388ABC0B-606A-4304-93AB-D1BB16E61459}" destId="{70C61CE8-9ACC-41D4-951B-7132B1BFBE02}" srcOrd="0" destOrd="0" presId="urn:microsoft.com/office/officeart/2005/8/layout/hierarchy2"/>
    <dgm:cxn modelId="{8E4F6B63-E730-4F1E-94A8-156C31DBE2AD}" type="presParOf" srcId="{388ABC0B-606A-4304-93AB-D1BB16E61459}" destId="{C73E5F58-34AC-4047-856B-E80A292DDA7F}" srcOrd="1" destOrd="0" presId="urn:microsoft.com/office/officeart/2005/8/layout/hierarchy2"/>
  </dgm:cxnLst>
  <dgm:bg>
    <a:noFill/>
    <a:effectLst>
      <a:glow rad="63500">
        <a:schemeClr val="accent3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7F8051-2033-4DED-A55A-29874598C781}">
      <dsp:nvSpPr>
        <dsp:cNvPr id="0" name=""/>
        <dsp:cNvSpPr/>
      </dsp:nvSpPr>
      <dsp:spPr>
        <a:xfrm>
          <a:off x="614504" y="1257431"/>
          <a:ext cx="1303018" cy="6515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Начальник</a:t>
          </a:r>
          <a:endParaRPr lang="ru-RU" sz="2000" b="1" kern="1200" dirty="0"/>
        </a:p>
      </dsp:txBody>
      <dsp:txXfrm>
        <a:off x="614504" y="1257431"/>
        <a:ext cx="1303018" cy="651509"/>
      </dsp:txXfrm>
    </dsp:sp>
    <dsp:sp modelId="{2294C8E6-62B4-4F74-8FB7-FFF1F2F72F18}">
      <dsp:nvSpPr>
        <dsp:cNvPr id="0" name=""/>
        <dsp:cNvSpPr/>
      </dsp:nvSpPr>
      <dsp:spPr>
        <a:xfrm rot="18566173">
          <a:off x="1732153" y="1182162"/>
          <a:ext cx="1016332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016332" y="85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18566173">
        <a:off x="2214911" y="1165304"/>
        <a:ext cx="50816" cy="50816"/>
      </dsp:txXfrm>
    </dsp:sp>
    <dsp:sp modelId="{BE72101A-3FD8-4767-92E5-4A01DDE3190D}">
      <dsp:nvSpPr>
        <dsp:cNvPr id="0" name=""/>
        <dsp:cNvSpPr/>
      </dsp:nvSpPr>
      <dsp:spPr>
        <a:xfrm>
          <a:off x="2563116" y="472484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Зам.начальника по УМР</a:t>
          </a:r>
          <a:endParaRPr lang="ru-RU" sz="1400" b="1" kern="1200" dirty="0"/>
        </a:p>
      </dsp:txBody>
      <dsp:txXfrm>
        <a:off x="2563116" y="472484"/>
        <a:ext cx="1303018" cy="651509"/>
      </dsp:txXfrm>
    </dsp:sp>
    <dsp:sp modelId="{29B982AB-2831-4FFB-9915-DFF76F98DD3F}">
      <dsp:nvSpPr>
        <dsp:cNvPr id="0" name=""/>
        <dsp:cNvSpPr/>
      </dsp:nvSpPr>
      <dsp:spPr>
        <a:xfrm rot="21054109">
          <a:off x="3847467" y="555067"/>
          <a:ext cx="2967511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2967511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21054109">
        <a:off x="5257035" y="489429"/>
        <a:ext cx="148375" cy="148375"/>
      </dsp:txXfrm>
    </dsp:sp>
    <dsp:sp modelId="{EAEFA08D-1B78-4F48-A927-8A690F7EACB9}">
      <dsp:nvSpPr>
        <dsp:cNvPr id="0" name=""/>
        <dsp:cNvSpPr/>
      </dsp:nvSpPr>
      <dsp:spPr>
        <a:xfrm>
          <a:off x="6796311" y="3241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дошкольному образованию</a:t>
          </a:r>
          <a:endParaRPr lang="ru-RU" sz="1400" b="1" kern="1200" dirty="0"/>
        </a:p>
      </dsp:txBody>
      <dsp:txXfrm>
        <a:off x="6796311" y="3241"/>
        <a:ext cx="1303018" cy="651509"/>
      </dsp:txXfrm>
    </dsp:sp>
    <dsp:sp modelId="{4231F24F-04B8-4718-BDC7-CA041EEAAB8A}">
      <dsp:nvSpPr>
        <dsp:cNvPr id="0" name=""/>
        <dsp:cNvSpPr/>
      </dsp:nvSpPr>
      <dsp:spPr>
        <a:xfrm rot="266490">
          <a:off x="3864149" y="840886"/>
          <a:ext cx="1322221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322221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266490">
        <a:off x="4492205" y="816381"/>
        <a:ext cx="66111" cy="66111"/>
      </dsp:txXfrm>
    </dsp:sp>
    <dsp:sp modelId="{63C5589E-8A91-4383-ACF7-85E37C8BA664}">
      <dsp:nvSpPr>
        <dsp:cNvPr id="0" name=""/>
        <dsp:cNvSpPr/>
      </dsp:nvSpPr>
      <dsp:spPr>
        <a:xfrm>
          <a:off x="5184386" y="512611"/>
          <a:ext cx="1687748" cy="7760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целевым программ, грантам, олимпиадам</a:t>
          </a:r>
          <a:endParaRPr lang="ru-RU" sz="1400" b="1" kern="1200" dirty="0"/>
        </a:p>
      </dsp:txBody>
      <dsp:txXfrm>
        <a:off x="5184386" y="512611"/>
        <a:ext cx="1687748" cy="776045"/>
      </dsp:txXfrm>
    </dsp:sp>
    <dsp:sp modelId="{424B8603-164E-4744-8534-4F48A8CF2AD6}">
      <dsp:nvSpPr>
        <dsp:cNvPr id="0" name=""/>
        <dsp:cNvSpPr/>
      </dsp:nvSpPr>
      <dsp:spPr>
        <a:xfrm rot="929257">
          <a:off x="3808352" y="1214608"/>
          <a:ext cx="3182557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3182557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929257">
        <a:off x="5320067" y="1143594"/>
        <a:ext cx="159127" cy="159127"/>
      </dsp:txXfrm>
    </dsp:sp>
    <dsp:sp modelId="{71E8DE27-5C96-40D1-9CAD-C6AA33ACFBB5}">
      <dsp:nvSpPr>
        <dsp:cNvPr id="0" name=""/>
        <dsp:cNvSpPr/>
      </dsp:nvSpPr>
      <dsp:spPr>
        <a:xfrm>
          <a:off x="6933128" y="1242477"/>
          <a:ext cx="1591858" cy="81120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Методист по учебным дисциплинам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(2 ст.)</a:t>
          </a:r>
          <a:endParaRPr lang="ru-RU" sz="1400" b="1" kern="1200" dirty="0"/>
        </a:p>
      </dsp:txBody>
      <dsp:txXfrm>
        <a:off x="6933128" y="1242477"/>
        <a:ext cx="1591858" cy="811200"/>
      </dsp:txXfrm>
    </dsp:sp>
    <dsp:sp modelId="{F5592A2D-034E-48E0-B298-CFE9671DF4C8}">
      <dsp:nvSpPr>
        <dsp:cNvPr id="0" name=""/>
        <dsp:cNvSpPr/>
      </dsp:nvSpPr>
      <dsp:spPr>
        <a:xfrm rot="2244149">
          <a:off x="3660714" y="1396534"/>
          <a:ext cx="1998139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998139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2244149">
        <a:off x="4609830" y="1355131"/>
        <a:ext cx="99906" cy="99906"/>
      </dsp:txXfrm>
    </dsp:sp>
    <dsp:sp modelId="{6C29CC93-E411-4AAE-A1A2-F56F52F5F97A}">
      <dsp:nvSpPr>
        <dsp:cNvPr id="0" name=""/>
        <dsp:cNvSpPr/>
      </dsp:nvSpPr>
      <dsp:spPr>
        <a:xfrm>
          <a:off x="5453433" y="1686174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 по ресурсному обеспечению</a:t>
          </a:r>
          <a:endParaRPr lang="ru-RU" sz="1400" b="1" kern="1200" dirty="0"/>
        </a:p>
      </dsp:txBody>
      <dsp:txXfrm>
        <a:off x="5453433" y="1686174"/>
        <a:ext cx="1303018" cy="651509"/>
      </dsp:txXfrm>
    </dsp:sp>
    <dsp:sp modelId="{F18F9513-9FF5-446E-B755-E41222AD888A}">
      <dsp:nvSpPr>
        <dsp:cNvPr id="0" name=""/>
        <dsp:cNvSpPr/>
      </dsp:nvSpPr>
      <dsp:spPr>
        <a:xfrm rot="1780736">
          <a:off x="3598430" y="1800092"/>
          <a:ext cx="4081288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4081288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1780736">
        <a:off x="5537042" y="1706610"/>
        <a:ext cx="204064" cy="204064"/>
      </dsp:txXfrm>
    </dsp:sp>
    <dsp:sp modelId="{B62AE142-9654-4FF3-9C8D-9CCE417BE99B}">
      <dsp:nvSpPr>
        <dsp:cNvPr id="0" name=""/>
        <dsp:cNvSpPr/>
      </dsp:nvSpPr>
      <dsp:spPr>
        <a:xfrm>
          <a:off x="7412014" y="2493290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информатике и ИКТ</a:t>
          </a:r>
          <a:endParaRPr lang="ru-RU" sz="1400" b="1" kern="1200" dirty="0"/>
        </a:p>
      </dsp:txBody>
      <dsp:txXfrm>
        <a:off x="7412014" y="2493290"/>
        <a:ext cx="1303018" cy="651509"/>
      </dsp:txXfrm>
    </dsp:sp>
    <dsp:sp modelId="{42159AAD-3C9F-40E9-BE4D-C0AB7369676F}">
      <dsp:nvSpPr>
        <dsp:cNvPr id="0" name=""/>
        <dsp:cNvSpPr/>
      </dsp:nvSpPr>
      <dsp:spPr>
        <a:xfrm rot="3317352">
          <a:off x="3316893" y="1838303"/>
          <a:ext cx="2551258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2551258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3317352">
        <a:off x="4528741" y="1783071"/>
        <a:ext cx="127562" cy="127562"/>
      </dsp:txXfrm>
    </dsp:sp>
    <dsp:sp modelId="{C16ACC15-C613-4715-A0E1-861E4340426F}">
      <dsp:nvSpPr>
        <dsp:cNvPr id="0" name=""/>
        <dsp:cNvSpPr/>
      </dsp:nvSpPr>
      <dsp:spPr>
        <a:xfrm>
          <a:off x="5318909" y="2493290"/>
          <a:ext cx="1766150" cy="8043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кадровой работе и аттестации и начальной школе</a:t>
          </a:r>
          <a:endParaRPr lang="ru-RU" sz="1400" b="1" kern="1200" dirty="0"/>
        </a:p>
      </dsp:txBody>
      <dsp:txXfrm>
        <a:off x="5318909" y="2493290"/>
        <a:ext cx="1766150" cy="804353"/>
      </dsp:txXfrm>
    </dsp:sp>
    <dsp:sp modelId="{5089D9C0-8B28-4F33-9A91-AC07C113BE44}">
      <dsp:nvSpPr>
        <dsp:cNvPr id="0" name=""/>
        <dsp:cNvSpPr/>
      </dsp:nvSpPr>
      <dsp:spPr>
        <a:xfrm rot="3249051">
          <a:off x="1665374" y="2067897"/>
          <a:ext cx="1217086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217086" y="85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3249051">
        <a:off x="2243490" y="2046020"/>
        <a:ext cx="60854" cy="60854"/>
      </dsp:txXfrm>
    </dsp:sp>
    <dsp:sp modelId="{FCE3DA0E-B9C3-4E3A-8EB3-4F842FFA7294}">
      <dsp:nvSpPr>
        <dsp:cNvPr id="0" name=""/>
        <dsp:cNvSpPr/>
      </dsp:nvSpPr>
      <dsp:spPr>
        <a:xfrm>
          <a:off x="2630313" y="2243954"/>
          <a:ext cx="1303018" cy="6515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Зам.начальника по ВР</a:t>
          </a:r>
          <a:endParaRPr lang="ru-RU" sz="1400" b="1" kern="1200" dirty="0"/>
        </a:p>
      </dsp:txBody>
      <dsp:txXfrm>
        <a:off x="2630313" y="2243954"/>
        <a:ext cx="1303018" cy="651509"/>
      </dsp:txXfrm>
    </dsp:sp>
    <dsp:sp modelId="{56358435-C919-451E-A795-14FCE49A6617}">
      <dsp:nvSpPr>
        <dsp:cNvPr id="0" name=""/>
        <dsp:cNvSpPr/>
      </dsp:nvSpPr>
      <dsp:spPr>
        <a:xfrm rot="4147179">
          <a:off x="3551745" y="3115131"/>
          <a:ext cx="1185820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1185820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4147179">
        <a:off x="4115009" y="3094036"/>
        <a:ext cx="59291" cy="59291"/>
      </dsp:txXfrm>
    </dsp:sp>
    <dsp:sp modelId="{1995240C-89DA-4F0E-98C8-C6D5081CFBC8}">
      <dsp:nvSpPr>
        <dsp:cNvPr id="0" name=""/>
        <dsp:cNvSpPr/>
      </dsp:nvSpPr>
      <dsp:spPr>
        <a:xfrm>
          <a:off x="4355979" y="3212974"/>
          <a:ext cx="1479682" cy="9293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по воспитательной работе и дополнительному образованию</a:t>
          </a:r>
          <a:endParaRPr lang="ru-RU" sz="1400" b="1" kern="1200" dirty="0"/>
        </a:p>
      </dsp:txBody>
      <dsp:txXfrm>
        <a:off x="4355979" y="3212974"/>
        <a:ext cx="1479682" cy="929358"/>
      </dsp:txXfrm>
    </dsp:sp>
    <dsp:sp modelId="{71287D07-1578-443E-BD23-9F67E16947FD}">
      <dsp:nvSpPr>
        <dsp:cNvPr id="0" name=""/>
        <dsp:cNvSpPr/>
      </dsp:nvSpPr>
      <dsp:spPr>
        <a:xfrm rot="1554905">
          <a:off x="3796999" y="3153682"/>
          <a:ext cx="2711538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2711538" y="8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1554905">
        <a:off x="5084980" y="3094444"/>
        <a:ext cx="135576" cy="135576"/>
      </dsp:txXfrm>
    </dsp:sp>
    <dsp:sp modelId="{13BFAA20-3F2E-446D-BC19-380FAFC5B5E7}">
      <dsp:nvSpPr>
        <dsp:cNvPr id="0" name=""/>
        <dsp:cNvSpPr/>
      </dsp:nvSpPr>
      <dsp:spPr>
        <a:xfrm>
          <a:off x="6372205" y="3429001"/>
          <a:ext cx="1303018" cy="6515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Методист (педагог-психолог)</a:t>
          </a:r>
          <a:endParaRPr lang="ru-RU" sz="1400" b="1" kern="1200" dirty="0"/>
        </a:p>
      </dsp:txBody>
      <dsp:txXfrm>
        <a:off x="6372205" y="3429001"/>
        <a:ext cx="1303018" cy="651509"/>
      </dsp:txXfrm>
    </dsp:sp>
    <dsp:sp modelId="{9D2D2C77-96D8-4215-8529-835F65027915}">
      <dsp:nvSpPr>
        <dsp:cNvPr id="0" name=""/>
        <dsp:cNvSpPr/>
      </dsp:nvSpPr>
      <dsp:spPr>
        <a:xfrm rot="1148441">
          <a:off x="1896666" y="1698332"/>
          <a:ext cx="754501" cy="17099"/>
        </a:xfrm>
        <a:custGeom>
          <a:avLst/>
          <a:gdLst/>
          <a:ahLst/>
          <a:cxnLst/>
          <a:rect l="0" t="0" r="0" b="0"/>
          <a:pathLst>
            <a:path>
              <a:moveTo>
                <a:pt x="0" y="8549"/>
              </a:moveTo>
              <a:lnTo>
                <a:pt x="754501" y="85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/>
        </a:p>
      </dsp:txBody>
      <dsp:txXfrm rot="1148441">
        <a:off x="2255055" y="1688019"/>
        <a:ext cx="37725" cy="37725"/>
      </dsp:txXfrm>
    </dsp:sp>
    <dsp:sp modelId="{70C61CE8-9ACC-41D4-951B-7132B1BFBE02}">
      <dsp:nvSpPr>
        <dsp:cNvPr id="0" name=""/>
        <dsp:cNvSpPr/>
      </dsp:nvSpPr>
      <dsp:spPr>
        <a:xfrm>
          <a:off x="2630313" y="1504824"/>
          <a:ext cx="1303018" cy="65150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Главный специалист</a:t>
          </a:r>
          <a:endParaRPr lang="ru-RU" sz="1400" b="1" kern="1200" dirty="0"/>
        </a:p>
      </dsp:txBody>
      <dsp:txXfrm>
        <a:off x="2630313" y="1504824"/>
        <a:ext cx="1303018" cy="651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FA696-DC35-4D54-A2E8-68DDB628DDD6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C770A-72C1-4692-8773-7BAF647E7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63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770A-72C1-4692-8773-7BAF647E712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770A-72C1-4692-8773-7BAF647E7123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diagramLayout" Target="../diagrams/layout1.xml"/><Relationship Id="rId7" Type="http://schemas.openxmlformats.org/officeDocument/2006/relationships/chart" Target="../charts/chart7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700808"/>
            <a:ext cx="9144001" cy="1323439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Работа методической службы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Спасского муниципального района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6021288"/>
            <a:ext cx="2354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2017-2018 </a:t>
            </a:r>
            <a:r>
              <a:rPr lang="ru-RU" sz="2800" b="1" dirty="0" smtClean="0">
                <a:solidFill>
                  <a:srgbClr val="002060"/>
                </a:solidFill>
              </a:rPr>
              <a:t>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429000"/>
            <a:ext cx="6156176" cy="1631216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Рыбакова Л. С. заместитель начальника 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по учебно-методической работе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– 29 лет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 - 25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должности -7 лет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3" cstate="print"/>
          <a:srcRect l="28973" t="13973" r="9089" b="38419"/>
          <a:stretch>
            <a:fillRect/>
          </a:stretch>
        </p:blipFill>
        <p:spPr bwMode="auto">
          <a:xfrm>
            <a:off x="0" y="0"/>
            <a:ext cx="6480720" cy="331236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0" name="Picture 3" descr="C:\Users\Zam\Downloads\print_3484307_2687075.jpg"/>
          <p:cNvPicPr>
            <a:picLocks noChangeAspect="1" noChangeArrowheads="1"/>
          </p:cNvPicPr>
          <p:nvPr/>
        </p:nvPicPr>
        <p:blipFill>
          <a:blip r:embed="rId4" cstate="print"/>
          <a:srcRect t="29272" r="4054"/>
          <a:stretch>
            <a:fillRect/>
          </a:stretch>
        </p:blipFill>
        <p:spPr bwMode="auto">
          <a:xfrm>
            <a:off x="179512" y="3573016"/>
            <a:ext cx="4248472" cy="208789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 l="28926" t="32830" r="8264" b="44600"/>
          <a:stretch>
            <a:fillRect/>
          </a:stretch>
        </p:blipFill>
        <p:spPr bwMode="auto">
          <a:xfrm>
            <a:off x="2807296" y="4437112"/>
            <a:ext cx="6336704" cy="220486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3554" name="Picture 2" descr="ÐÑÐ¾Ð³Ð¸ Ð¿Ð»Ð°Ð½Ð¾Ð²ÑÑ Ð¿ÑÐ¾Ð²ÐµÑÐ¾Ðº Ð¾Ð±ÑÐ°Ð·Ð¾Ð²Ð°ÑÐµÐ»ÑÐ½ÑÑ ÑÑÑÐµÐ¶Ð´ÐµÐ½Ð¸Ð¹ Ð¡Ð¿Ð°ÑÑÐºÐ¾Ð³Ð¾ ÑÐ°Ð¹Ð¾Ð½Ð°."/>
          <p:cNvPicPr>
            <a:picLocks noChangeAspect="1" noChangeArrowheads="1"/>
          </p:cNvPicPr>
          <p:nvPr/>
        </p:nvPicPr>
        <p:blipFill>
          <a:blip r:embed="rId6" cstate="print"/>
          <a:srcRect l="8820" t="26670" r="8021" b="6341"/>
          <a:stretch>
            <a:fillRect/>
          </a:stretch>
        </p:blipFill>
        <p:spPr bwMode="auto">
          <a:xfrm>
            <a:off x="5255568" y="1772816"/>
            <a:ext cx="3888432" cy="20882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88640"/>
            <a:ext cx="576042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Мониторинг качества образования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24328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6284" t="21282" r="22800" b="13488"/>
          <a:stretch>
            <a:fillRect/>
          </a:stretch>
        </p:blipFill>
        <p:spPr bwMode="auto">
          <a:xfrm>
            <a:off x="179512" y="764704"/>
            <a:ext cx="4198776" cy="30243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7309" t="22987" r="23989" b="7672"/>
          <a:stretch>
            <a:fillRect/>
          </a:stretch>
        </p:blipFill>
        <p:spPr bwMode="auto">
          <a:xfrm>
            <a:off x="4860032" y="836712"/>
            <a:ext cx="4067944" cy="30243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27672" t="31125" r="23626" b="11782"/>
          <a:stretch>
            <a:fillRect/>
          </a:stretch>
        </p:blipFill>
        <p:spPr bwMode="auto">
          <a:xfrm>
            <a:off x="251520" y="3933056"/>
            <a:ext cx="3960440" cy="261029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l="31183" t="31297" r="27309" b="17516"/>
          <a:stretch>
            <a:fillRect/>
          </a:stretch>
        </p:blipFill>
        <p:spPr bwMode="auto">
          <a:xfrm>
            <a:off x="4932040" y="3933056"/>
            <a:ext cx="3888432" cy="26959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88640"/>
            <a:ext cx="5404621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Оказание методической помощи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23528" y="1052736"/>
          <a:ext cx="432048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94943" y="836712"/>
            <a:ext cx="4049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Выявление уровня состояния</a:t>
            </a:r>
          </a:p>
          <a:p>
            <a:r>
              <a:rPr lang="ru-RU" b="1" dirty="0" smtClean="0"/>
              <a:t>                               методической работы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148064" y="1556792"/>
            <a:ext cx="3700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/>
              <a:t>Оказание консультативной</a:t>
            </a:r>
          </a:p>
          <a:p>
            <a:pPr marL="342900" indent="-342900"/>
            <a:r>
              <a:rPr lang="ru-RU" b="1" dirty="0" smtClean="0"/>
              <a:t>                                                   помощи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75386" y="2204864"/>
            <a:ext cx="4068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Выявление эффективных методик и </a:t>
            </a:r>
          </a:p>
          <a:p>
            <a:r>
              <a:rPr lang="ru-RU" b="1" dirty="0" smtClean="0"/>
              <a:t>                                                 технологий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8498" t="25219" r="24460" b="29500"/>
          <a:stretch>
            <a:fillRect/>
          </a:stretch>
        </p:blipFill>
        <p:spPr bwMode="auto">
          <a:xfrm>
            <a:off x="4319464" y="2924944"/>
            <a:ext cx="4824536" cy="26109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28416" t="21454" r="24542" b="37531"/>
          <a:stretch>
            <a:fillRect/>
          </a:stretch>
        </p:blipFill>
        <p:spPr bwMode="auto">
          <a:xfrm>
            <a:off x="1043608" y="4365104"/>
            <a:ext cx="4700682" cy="23042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l="11895" t="3563" r="70426" b="67304"/>
          <a:stretch>
            <a:fillRect/>
          </a:stretch>
        </p:blipFill>
        <p:spPr bwMode="auto">
          <a:xfrm>
            <a:off x="6263680" y="3617640"/>
            <a:ext cx="2880320" cy="32403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11760" y="188640"/>
            <a:ext cx="460735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Национальное образование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836712"/>
            <a:ext cx="3923928" cy="1015663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на татарском языке 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2016-2017г. – 58,33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2017-2018г. – 58,51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51520" y="836712"/>
          <a:ext cx="460851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Рисунок 11"/>
          <p:cNvPicPr/>
          <p:nvPr/>
        </p:nvPicPr>
        <p:blipFill>
          <a:blip r:embed="rId3" cstate="print"/>
          <a:srcRect l="27142" t="33237" r="7713" b="34762"/>
          <a:stretch>
            <a:fillRect/>
          </a:stretch>
        </p:blipFill>
        <p:spPr bwMode="auto">
          <a:xfrm>
            <a:off x="3203848" y="1916832"/>
            <a:ext cx="5688632" cy="24482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23517" t="21282" r="25014" b="8829"/>
          <a:stretch>
            <a:fillRect/>
          </a:stretch>
        </p:blipFill>
        <p:spPr bwMode="auto">
          <a:xfrm>
            <a:off x="0" y="4247130"/>
            <a:ext cx="3563887" cy="261087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32111" t="39616" r="27863" b="17516"/>
          <a:stretch>
            <a:fillRect/>
          </a:stretch>
        </p:blipFill>
        <p:spPr bwMode="auto">
          <a:xfrm>
            <a:off x="4067944" y="4077072"/>
            <a:ext cx="4752528" cy="255817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87624" y="188640"/>
            <a:ext cx="706161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Организация работы с одарёнными детьми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Zam\Desktop\Рыбакова\Screenshot_2018-06-26-16-31-19-194_com.instagram.android.png"/>
          <p:cNvPicPr>
            <a:picLocks noChangeAspect="1" noChangeArrowheads="1"/>
          </p:cNvPicPr>
          <p:nvPr/>
        </p:nvPicPr>
        <p:blipFill>
          <a:blip r:embed="rId2" cstate="print"/>
          <a:srcRect l="4653" t="48950" r="16380" b="29000"/>
          <a:stretch>
            <a:fillRect/>
          </a:stretch>
        </p:blipFill>
        <p:spPr bwMode="auto">
          <a:xfrm>
            <a:off x="3779912" y="4149080"/>
            <a:ext cx="5077072" cy="25649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099" name="Picture 3" descr="C:\Users\Zam\Desktop\Рыбакова\Screenshot_2018-06-26-16-32-41-392_com.instagram.android.png"/>
          <p:cNvPicPr>
            <a:picLocks noChangeAspect="1" noChangeArrowheads="1"/>
          </p:cNvPicPr>
          <p:nvPr/>
        </p:nvPicPr>
        <p:blipFill>
          <a:blip r:embed="rId3" cstate="print"/>
          <a:srcRect t="22312" r="33980" b="36350"/>
          <a:stretch>
            <a:fillRect/>
          </a:stretch>
        </p:blipFill>
        <p:spPr bwMode="auto">
          <a:xfrm>
            <a:off x="3347864" y="1412776"/>
            <a:ext cx="2304256" cy="25649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100" name="Picture 4" descr="C:\Users\Zam\Desktop\Рыбакова\Screenshot_2018-06-26-16-32-47-970_com.instagram.android.png"/>
          <p:cNvPicPr>
            <a:picLocks noChangeAspect="1" noChangeArrowheads="1"/>
          </p:cNvPicPr>
          <p:nvPr/>
        </p:nvPicPr>
        <p:blipFill>
          <a:blip r:embed="rId4" cstate="print"/>
          <a:srcRect l="2650" t="48046" r="52173" b="26837"/>
          <a:stretch>
            <a:fillRect/>
          </a:stretch>
        </p:blipFill>
        <p:spPr bwMode="auto">
          <a:xfrm>
            <a:off x="5868144" y="908720"/>
            <a:ext cx="3059832" cy="3024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101" name="Picture 5" descr="C:\Users\Zam\Desktop\Рыбакова\Screenshot_2018-06-26-16-33-24-608_com.instagram.android.png"/>
          <p:cNvPicPr>
            <a:picLocks noChangeAspect="1" noChangeArrowheads="1"/>
          </p:cNvPicPr>
          <p:nvPr/>
        </p:nvPicPr>
        <p:blipFill>
          <a:blip r:embed="rId5" cstate="print"/>
          <a:srcRect l="3334" t="20600" r="51867" b="55250"/>
          <a:stretch>
            <a:fillRect/>
          </a:stretch>
        </p:blipFill>
        <p:spPr bwMode="auto">
          <a:xfrm>
            <a:off x="75138" y="980728"/>
            <a:ext cx="3021205" cy="2895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102" name="Picture 6" descr="C:\Users\Zam\Desktop\Рыбакова\Screenshot_2018-06-26-16-33-37-093_com.instagram.android.png"/>
          <p:cNvPicPr>
            <a:picLocks noChangeAspect="1" noChangeArrowheads="1"/>
          </p:cNvPicPr>
          <p:nvPr/>
        </p:nvPicPr>
        <p:blipFill>
          <a:blip r:embed="rId6" cstate="print"/>
          <a:srcRect l="25734" t="23218" r="1467" b="44750"/>
          <a:stretch>
            <a:fillRect/>
          </a:stretch>
        </p:blipFill>
        <p:spPr bwMode="auto">
          <a:xfrm>
            <a:off x="179512" y="4077072"/>
            <a:ext cx="3279022" cy="25649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 rot="20953760">
            <a:off x="611560" y="3429000"/>
            <a:ext cx="2160240" cy="400110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Династии России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953760">
            <a:off x="3510237" y="3411302"/>
            <a:ext cx="2160240" cy="400110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Лучший архивист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953760">
            <a:off x="6387973" y="1511676"/>
            <a:ext cx="2453670" cy="400110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Умники и умницы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5949280"/>
            <a:ext cx="3078710" cy="707886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Международный слёт </a:t>
            </a:r>
            <a:r>
              <a:rPr lang="ru-RU" sz="2000" b="1" dirty="0" err="1" smtClean="0">
                <a:solidFill>
                  <a:srgbClr val="002060"/>
                </a:solidFill>
              </a:rPr>
              <a:t>бизнес-компаний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3928" y="4149080"/>
            <a:ext cx="4608512" cy="400110"/>
          </a:xfrm>
          <a:prstGeom prst="rect">
            <a:avLst/>
          </a:prstGeom>
          <a:solidFill>
            <a:srgbClr val="D7E4BD">
              <a:alpha val="74902"/>
            </a:srgb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Чествование призёров олимпиад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35430" r="3430" b="21625"/>
          <a:stretch>
            <a:fillRect/>
          </a:stretch>
        </p:blipFill>
        <p:spPr bwMode="auto">
          <a:xfrm>
            <a:off x="827584" y="188640"/>
            <a:ext cx="7344816" cy="262652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91880" y="476672"/>
            <a:ext cx="2157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«Умные каникулы»</a:t>
            </a:r>
            <a:endParaRPr lang="ru-RU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28970" t="27360" r="26202" b="8657"/>
          <a:stretch>
            <a:fillRect/>
          </a:stretch>
        </p:blipFill>
        <p:spPr bwMode="auto">
          <a:xfrm>
            <a:off x="0" y="2924944"/>
            <a:ext cx="4680520" cy="375597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9218" name="Picture 2" descr="Ð£Ð¼Ð½ÑÐµ ÐºÐ°Ð½Ð¸ÐºÑÐ»Ñ"/>
          <p:cNvPicPr>
            <a:picLocks noChangeAspect="1" noChangeArrowheads="1"/>
          </p:cNvPicPr>
          <p:nvPr/>
        </p:nvPicPr>
        <p:blipFill>
          <a:blip r:embed="rId4" cstate="print"/>
          <a:srcRect t="20160" r="8021"/>
          <a:stretch>
            <a:fillRect/>
          </a:stretch>
        </p:blipFill>
        <p:spPr bwMode="auto">
          <a:xfrm>
            <a:off x="4860032" y="3212976"/>
            <a:ext cx="4032448" cy="26252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64704"/>
          <a:ext cx="5580112" cy="585761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772506"/>
                <a:gridCol w="3807606"/>
              </a:tblGrid>
              <a:tr h="322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Направления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2017-2018 </a:t>
                      </a:r>
                      <a:r>
                        <a:rPr lang="ru-RU" sz="1800" b="1" dirty="0" err="1" smtClean="0">
                          <a:latin typeface="Calibri"/>
                          <a:ea typeface="Calibri"/>
                          <a:cs typeface="Times New Roman"/>
                        </a:rPr>
                        <a:t>уч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. год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3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/>
                        <a:t>Профессиональное развитие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Из опыта работы молодых педагогов.</a:t>
                      </a: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«Педагогические надежды»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3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Воспитательная работа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Профильная смена « Спасские</a:t>
                      </a: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следопыты»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«Школа после уроков»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92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/>
                        <a:t>Д</a:t>
                      </a:r>
                      <a:r>
                        <a:rPr lang="ru-RU" sz="1600" b="1" dirty="0" smtClean="0"/>
                        <a:t>ошкольное </a:t>
                      </a:r>
                      <a:r>
                        <a:rPr lang="ru-RU" sz="1600" b="1" dirty="0"/>
                        <a:t>образование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i="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«Методические рекомендации по повышению профессиональной компетентности педагогов в вопросах организации образовательной деятельности в соответствии с ФГОС»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374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/>
                        <a:t>ПРЕДМЕТЫ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«Организация  исследовательской деятельности учащихся»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398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«Формирование УУД на уроках»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7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«Организация и проведение учебных сборов по курсу ОБЖ»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07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 «Формы</a:t>
                      </a:r>
                      <a:r>
                        <a:rPr lang="ru-RU" sz="16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методической работы»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047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/>
                        <a:t>Ресурсное обеспечение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«Организация и проведение ГИА в ППЭ»                   ( метод. материалы для лиц,</a:t>
                      </a:r>
                      <a:r>
                        <a:rPr lang="ru-RU" sz="16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задействованных в ГИА)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34210" algn="l"/>
                        </a:tabLst>
                      </a:pPr>
                      <a:r>
                        <a:rPr lang="ru-RU" sz="1600" b="1" baseline="0" dirty="0" smtClean="0">
                          <a:latin typeface="Calibri"/>
                          <a:ea typeface="Calibri"/>
                          <a:cs typeface="Times New Roman"/>
                        </a:rPr>
                        <a:t>«Развитие читательской грамотности»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99592" y="0"/>
            <a:ext cx="421196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Обобщение   опыта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 l="2647" t="11498" r="16901" b="5749"/>
          <a:stretch>
            <a:fillRect/>
          </a:stretch>
        </p:blipFill>
        <p:spPr bwMode="auto">
          <a:xfrm>
            <a:off x="5724128" y="1556792"/>
            <a:ext cx="3206160" cy="3734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s://apf.mail.ru/cgi-bin/readmsg/IMG_20170124_130949.jpg?id=14853294690000000601%3B0%3B1&amp;x-email=bolgar-imc%40mail.ru&amp;exif=1&amp;bs=1913&amp;bl=2419350&amp;ct=image%2Fjpeg&amp;cn=IMG_20170124_130949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5122" name="Picture 2" descr="https://edu.tatar.ru/upload/organization/2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3240360" cy="2092079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28498" t="24235" r="27227" b="9813"/>
          <a:stretch>
            <a:fillRect/>
          </a:stretch>
        </p:blipFill>
        <p:spPr bwMode="auto">
          <a:xfrm>
            <a:off x="3419872" y="0"/>
            <a:ext cx="3622289" cy="381642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27863" t="24407" r="27309" b="10625"/>
          <a:stretch>
            <a:fillRect/>
          </a:stretch>
        </p:blipFill>
        <p:spPr bwMode="auto">
          <a:xfrm>
            <a:off x="3491880" y="3185592"/>
            <a:ext cx="3600400" cy="36724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 l="28416" t="26375" r="28416" b="8657"/>
          <a:stretch>
            <a:fillRect/>
          </a:stretch>
        </p:blipFill>
        <p:spPr bwMode="auto">
          <a:xfrm>
            <a:off x="5292080" y="1772816"/>
            <a:ext cx="3707904" cy="40324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 l="28498" t="27188" r="29722" b="8829"/>
          <a:stretch>
            <a:fillRect/>
          </a:stretch>
        </p:blipFill>
        <p:spPr bwMode="auto">
          <a:xfrm>
            <a:off x="0" y="2492896"/>
            <a:ext cx="3707904" cy="396044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0"/>
            <a:ext cx="827341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Методические проекты: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«Реализация программ по  подготовке к ГИА» 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«По лестнице профессионального мастерства»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«Школьная библиотека – территория чтения»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«Проект деятельности базовых  площадок для 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 малокомплектных детских садов»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«Картотека форм методической работы»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«Организация профильных смен»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«Организация и проведение учебных сборов 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по курсу ОБЖ»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 l="34586" t="23250" r="18926" b="16704"/>
          <a:stretch>
            <a:fillRect/>
          </a:stretch>
        </p:blipFill>
        <p:spPr bwMode="auto">
          <a:xfrm>
            <a:off x="4932040" y="4005063"/>
            <a:ext cx="3928635" cy="285293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33950" t="20469" r="19561" b="17516"/>
          <a:stretch>
            <a:fillRect/>
          </a:stretch>
        </p:blipFill>
        <p:spPr bwMode="auto">
          <a:xfrm>
            <a:off x="251520" y="4049688"/>
            <a:ext cx="3744416" cy="28083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95936" y="3645024"/>
            <a:ext cx="4932040" cy="302433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88640"/>
            <a:ext cx="4392488" cy="32403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941" name="Picture 5" descr="ÐÐ±ÑÑÐ°ÑÑÐ¸Ð¹ ÑÐµÐ¼Ð¸Ð½Ð°Ñ Ð´Ð»Ñ Ð½Ð°ÑÐ¸Ð¾Ð½Ð°Ð»ÑÐ½ÑÑ ÑÐºÐ¾Ð»"/>
          <p:cNvPicPr>
            <a:picLocks noChangeAspect="1" noChangeArrowheads="1"/>
          </p:cNvPicPr>
          <p:nvPr/>
        </p:nvPicPr>
        <p:blipFill>
          <a:blip r:embed="rId2" cstate="print"/>
          <a:srcRect t="19521" r="26921" b="11600"/>
          <a:stretch>
            <a:fillRect/>
          </a:stretch>
        </p:blipFill>
        <p:spPr bwMode="auto">
          <a:xfrm>
            <a:off x="4716016" y="404664"/>
            <a:ext cx="4176464" cy="29523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39943" name="Picture 7" descr="ÐÐ±ÑÑÐ°ÑÑÐ¸Ð¹ ÑÐµÐ¼Ð¸Ð½Ð°Ñ Ð´Ð»Ñ Ð½Ð°ÑÐ¸Ð¾Ð½Ð°Ð»ÑÐ½ÑÑ ÑÐºÐ¾Ð»"/>
          <p:cNvPicPr>
            <a:picLocks noChangeAspect="1" noChangeArrowheads="1"/>
          </p:cNvPicPr>
          <p:nvPr/>
        </p:nvPicPr>
        <p:blipFill>
          <a:blip r:embed="rId3" cstate="print"/>
          <a:srcRect l="20160" t="30240" r="10302" b="8567"/>
          <a:stretch>
            <a:fillRect/>
          </a:stretch>
        </p:blipFill>
        <p:spPr bwMode="auto">
          <a:xfrm>
            <a:off x="179512" y="3933056"/>
            <a:ext cx="3600400" cy="23762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2289" name="Picture 1" descr="C:\Users\Zam\Downloads\IMG_20180701_101646.jpg"/>
          <p:cNvPicPr>
            <a:picLocks noChangeAspect="1" noChangeArrowheads="1"/>
          </p:cNvPicPr>
          <p:nvPr/>
        </p:nvPicPr>
        <p:blipFill>
          <a:blip r:embed="rId4" cstate="print"/>
          <a:srcRect l="12268" t="11550" b="5501"/>
          <a:stretch>
            <a:fillRect/>
          </a:stretch>
        </p:blipFill>
        <p:spPr bwMode="auto">
          <a:xfrm rot="16200000">
            <a:off x="863590" y="-279412"/>
            <a:ext cx="2952328" cy="4176463"/>
          </a:xfrm>
          <a:prstGeom prst="rect">
            <a:avLst/>
          </a:prstGeom>
          <a:noFill/>
        </p:spPr>
      </p:pic>
      <p:pic>
        <p:nvPicPr>
          <p:cNvPr id="12290" name="Picture 2" descr="C:\Users\Zam\Downloads\IMG_20180701_101708.jpg"/>
          <p:cNvPicPr>
            <a:picLocks noChangeAspect="1" noChangeArrowheads="1"/>
          </p:cNvPicPr>
          <p:nvPr/>
        </p:nvPicPr>
        <p:blipFill>
          <a:blip r:embed="rId5" cstate="print"/>
          <a:srcRect l="10515" r="1963" b="6601"/>
          <a:stretch>
            <a:fillRect/>
          </a:stretch>
        </p:blipFill>
        <p:spPr bwMode="auto">
          <a:xfrm>
            <a:off x="4139952" y="3645024"/>
            <a:ext cx="4644008" cy="2787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260648"/>
            <a:ext cx="794012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Образовательные организации Спасского района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3528" y="1196752"/>
            <a:ext cx="212006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Средние школы -9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1196752"/>
            <a:ext cx="191193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Кадетская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школа-интернат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196752"/>
            <a:ext cx="191193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Санаторная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школа-интернат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1196752"/>
            <a:ext cx="1982017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для детей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ОВЗ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276872"/>
            <a:ext cx="1263936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Филиалы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ООШ - 7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2276872"/>
            <a:ext cx="12062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Филиалы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НОШ 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- 6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611560" y="1844824"/>
            <a:ext cx="288032" cy="43204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11" idx="0"/>
          </p:cNvCxnSpPr>
          <p:nvPr/>
        </p:nvCxnSpPr>
        <p:spPr>
          <a:xfrm>
            <a:off x="1835696" y="1844824"/>
            <a:ext cx="315082" cy="43204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915816" y="2276872"/>
            <a:ext cx="23048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школы -1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8104" y="2132856"/>
            <a:ext cx="288032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дополнительного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-3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 rot="5400000">
            <a:off x="4067944" y="-819472"/>
            <a:ext cx="864096" cy="8496944"/>
          </a:xfrm>
          <a:prstGeom prst="rightBrace">
            <a:avLst>
              <a:gd name="adj1" fmla="val 0"/>
              <a:gd name="adj2" fmla="val 48687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707904" y="3717032"/>
            <a:ext cx="18364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1954учащихся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/>
        </p:nvGraphicFramePr>
        <p:xfrm>
          <a:off x="4355976" y="4221088"/>
          <a:ext cx="4572000" cy="2464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Picture 2" descr="&amp;Scy;&amp;iecy;&amp;mcy;&amp;icy;&amp;ncy;&amp;acy;&amp;rcy;-&amp;pcy;&amp;rcy;&amp;acy;&amp;kcy;&amp;tcy;&amp;icy;&amp;kcy;&amp;ucy;&amp;mcy; &amp;ucy;&amp;chcy;&amp;icy;&amp;tcy;&amp;iecy;&amp;lcy;&amp;iecy;&amp;jcy; &amp;tcy;&amp;acy;&amp;tcy;&amp;acy;&amp;rcy;&amp;scy;&amp;kcy;&amp;ocy;&amp;gcy;&amp;ocy; &amp;yacy;&amp;zcy;&amp;ycy;&amp;kcy;&amp;acy; &amp;icy; &amp;lcy;&amp;icy;&amp;tcy;&amp;iecy;&amp;rcy;&amp;acy;&amp;tcy;&amp;ucy;&amp;r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14664"/>
            <a:ext cx="3672408" cy="24482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Zam\Desktop\Документы\Семинары, совещания\2017-2018\БИС\5 бис\Рисунок (38).jpg"/>
          <p:cNvPicPr>
            <a:picLocks noChangeAspect="1" noChangeArrowheads="1"/>
          </p:cNvPicPr>
          <p:nvPr/>
        </p:nvPicPr>
        <p:blipFill>
          <a:blip r:embed="rId2" cstate="print"/>
          <a:srcRect t="4117" r="38188" b="8540"/>
          <a:stretch>
            <a:fillRect/>
          </a:stretch>
        </p:blipFill>
        <p:spPr bwMode="auto">
          <a:xfrm>
            <a:off x="5004048" y="188640"/>
            <a:ext cx="3306869" cy="33683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1265" name="Picture 1" descr="C:\Users\Zam\Downloads\IMG_20180701_102417 (1).jpg"/>
          <p:cNvPicPr>
            <a:picLocks noChangeAspect="1" noChangeArrowheads="1"/>
          </p:cNvPicPr>
          <p:nvPr/>
        </p:nvPicPr>
        <p:blipFill>
          <a:blip r:embed="rId3" cstate="print"/>
          <a:srcRect b="18500"/>
          <a:stretch>
            <a:fillRect/>
          </a:stretch>
        </p:blipFill>
        <p:spPr bwMode="auto">
          <a:xfrm>
            <a:off x="683568" y="260648"/>
            <a:ext cx="3096344" cy="346848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" name="Picture 3" descr="C:\Users\Zam\Downloads\IMG_20180320_092224.jpg"/>
          <p:cNvPicPr>
            <a:picLocks noChangeAspect="1" noChangeArrowheads="1"/>
          </p:cNvPicPr>
          <p:nvPr/>
        </p:nvPicPr>
        <p:blipFill>
          <a:blip r:embed="rId4" cstate="print"/>
          <a:srcRect l="24959" t="30400" r="31100"/>
          <a:stretch>
            <a:fillRect/>
          </a:stretch>
        </p:blipFill>
        <p:spPr bwMode="auto">
          <a:xfrm>
            <a:off x="4499992" y="3284984"/>
            <a:ext cx="3600400" cy="32078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6" name="Picture 4" descr="C:\Users\Zam\Downloads\IMG-20180327-WA0013.jpg"/>
          <p:cNvPicPr>
            <a:picLocks noChangeAspect="1" noChangeArrowheads="1"/>
          </p:cNvPicPr>
          <p:nvPr/>
        </p:nvPicPr>
        <p:blipFill>
          <a:blip r:embed="rId5" cstate="print"/>
          <a:srcRect l="50000" t="11151" b="51050"/>
          <a:stretch>
            <a:fillRect/>
          </a:stretch>
        </p:blipFill>
        <p:spPr bwMode="auto">
          <a:xfrm>
            <a:off x="971600" y="3212976"/>
            <a:ext cx="3312368" cy="331122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9461" t="26203" r="50527" b="35969"/>
          <a:stretch>
            <a:fillRect/>
          </a:stretch>
        </p:blipFill>
        <p:spPr bwMode="auto">
          <a:xfrm>
            <a:off x="179512" y="188640"/>
            <a:ext cx="3316685" cy="396044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6945" t="9469" r="8562" b="19657"/>
          <a:stretch>
            <a:fillRect/>
          </a:stretch>
        </p:blipFill>
        <p:spPr bwMode="auto">
          <a:xfrm>
            <a:off x="2411760" y="2417418"/>
            <a:ext cx="6732240" cy="425194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Picture 4" descr="C:\Users\Zam\Downloads\IMG-20180327-WA0007.jpg"/>
          <p:cNvPicPr>
            <a:picLocks noChangeAspect="1" noChangeArrowheads="1"/>
          </p:cNvPicPr>
          <p:nvPr/>
        </p:nvPicPr>
        <p:blipFill>
          <a:blip r:embed="rId5" cstate="print"/>
          <a:srcRect l="50000" t="56300" b="7602"/>
          <a:stretch>
            <a:fillRect/>
          </a:stretch>
        </p:blipFill>
        <p:spPr bwMode="auto">
          <a:xfrm>
            <a:off x="4860032" y="332656"/>
            <a:ext cx="3744416" cy="30963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51520" y="4437112"/>
            <a:ext cx="3240360" cy="2185214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Базовые принципы: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</a:rPr>
              <a:t>Объективность оценки усвоения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</a:rPr>
              <a:t>Обязательность контроля усвоения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</a:rPr>
              <a:t>Достаточность содержания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</a:rPr>
              <a:t>Планомерность диагностики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Zam\AppData\Local\Temp\Rar$DIa0.324\Screenshot_2018-06-28-15-54-57-669_com.instagram.android.png"/>
          <p:cNvPicPr>
            <a:picLocks noChangeAspect="1" noChangeArrowheads="1"/>
          </p:cNvPicPr>
          <p:nvPr/>
        </p:nvPicPr>
        <p:blipFill>
          <a:blip r:embed="rId2" cstate="print"/>
          <a:srcRect t="32150" b="33201"/>
          <a:stretch>
            <a:fillRect/>
          </a:stretch>
        </p:blipFill>
        <p:spPr bwMode="auto">
          <a:xfrm>
            <a:off x="251520" y="3789040"/>
            <a:ext cx="4559011" cy="28083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1030" name="Picture 6" descr="C:\Users\Zam\AppData\Local\Temp\Rar$DIa0.635\Screenshot_2018-06-28-15-54-41-644_com.instagram.android.png"/>
          <p:cNvPicPr>
            <a:picLocks noChangeAspect="1" noChangeArrowheads="1"/>
          </p:cNvPicPr>
          <p:nvPr/>
        </p:nvPicPr>
        <p:blipFill>
          <a:blip r:embed="rId3" cstate="print"/>
          <a:srcRect t="30050" b="24800"/>
          <a:stretch>
            <a:fillRect/>
          </a:stretch>
        </p:blipFill>
        <p:spPr bwMode="auto">
          <a:xfrm>
            <a:off x="5076056" y="404664"/>
            <a:ext cx="3857625" cy="30963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30158" t="10454" r="27781" b="9813"/>
          <a:stretch>
            <a:fillRect/>
          </a:stretch>
        </p:blipFill>
        <p:spPr bwMode="auto">
          <a:xfrm>
            <a:off x="6084168" y="3573016"/>
            <a:ext cx="2558263" cy="305622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/>
          <a:srcRect l="22328" t="21454" r="24542" b="16532"/>
          <a:stretch>
            <a:fillRect/>
          </a:stretch>
        </p:blipFill>
        <p:spPr bwMode="auto">
          <a:xfrm>
            <a:off x="0" y="404664"/>
            <a:ext cx="4860032" cy="31893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Zam\AppData\Local\Temp\Rar$DIa0.697\13192.jpg"/>
          <p:cNvPicPr>
            <a:picLocks noChangeAspect="1" noChangeArrowheads="1"/>
          </p:cNvPicPr>
          <p:nvPr/>
        </p:nvPicPr>
        <p:blipFill>
          <a:blip r:embed="rId2" cstate="print"/>
          <a:srcRect l="6518" t="3801" r="6518" b="66730"/>
          <a:stretch>
            <a:fillRect/>
          </a:stretch>
        </p:blipFill>
        <p:spPr bwMode="auto">
          <a:xfrm>
            <a:off x="611560" y="3140968"/>
            <a:ext cx="8136904" cy="33784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37164" t="48591" r="34482" b="12766"/>
          <a:stretch>
            <a:fillRect/>
          </a:stretch>
        </p:blipFill>
        <p:spPr bwMode="auto">
          <a:xfrm>
            <a:off x="0" y="-1"/>
            <a:ext cx="4644008" cy="355839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053" name="Picture 5" descr="Ð ÐµÑÐ¿ÑÐ±Ð»Ð¸ÐºÐ°Ð½ÑÐºÐ¸Ð¹ ÑÐµÐ¼Ð¸Ð½Ð°Ñ Â«Ð ÐµÐ°Ð»Ð¸Ð·Ð°ÑÐ¸Ñ Ð¤ÐÐÐ¡ Ð´ÐµÑÐµÐ¹ Ñ  Ð¾Ð³ÑÐ°Ð½Ð¸ÑÐµÐ½Ð½ÑÐ¼Ð¸ Ð²Ð¾Ð·Ð¼Ð¾Ð¶Ð½Ð¾ÑÑÑÐ¼Ð¸ Ð·Ð´Ð¾ÑÐ¾Ð²ÑÑ Ð¸ Ñ ÑÐ¼ÑÑÐ²ÐµÐ½Ð½Ð¾Ð¹ Ð¾ÑÑÑÐ°Ð»Ð¾ÑÑÑÑÂ» "/>
          <p:cNvPicPr>
            <a:picLocks noChangeAspect="1" noChangeArrowheads="1"/>
          </p:cNvPicPr>
          <p:nvPr/>
        </p:nvPicPr>
        <p:blipFill>
          <a:blip r:embed="rId4" cstate="print"/>
          <a:srcRect l="22557" t="31760" r="7868" b="2721"/>
          <a:stretch>
            <a:fillRect/>
          </a:stretch>
        </p:blipFill>
        <p:spPr bwMode="auto">
          <a:xfrm>
            <a:off x="4788024" y="188640"/>
            <a:ext cx="4180131" cy="2952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 t="2751" b="3801"/>
          <a:stretch>
            <a:fillRect/>
          </a:stretch>
        </p:blipFill>
        <p:spPr bwMode="auto">
          <a:xfrm>
            <a:off x="0" y="0"/>
            <a:ext cx="93237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 l="26838" t="24235" r="24460" b="15831"/>
          <a:stretch>
            <a:fillRect/>
          </a:stretch>
        </p:blipFill>
        <p:spPr bwMode="auto">
          <a:xfrm>
            <a:off x="179512" y="188640"/>
            <a:ext cx="5724128" cy="39604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https://cloclo20.datacloudmail.ru/weblink/thumb/xw1/K3xX/e8rwvgrVp/05.jpg?x-email=rustemwolf%40mail.r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17032"/>
            <a:ext cx="4687330" cy="26369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 cstate="print"/>
          <a:srcRect l="7467" t="44906" r="51025" b="9813"/>
          <a:stretch>
            <a:fillRect/>
          </a:stretch>
        </p:blipFill>
        <p:spPr bwMode="auto">
          <a:xfrm>
            <a:off x="5327576" y="4077072"/>
            <a:ext cx="3816424" cy="23407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Picture 1" descr="E:\b69856c4b069888b905f5d62317ad712.jpg"/>
          <p:cNvPicPr>
            <a:picLocks noChangeAspect="1" noChangeArrowheads="1"/>
          </p:cNvPicPr>
          <p:nvPr/>
        </p:nvPicPr>
        <p:blipFill>
          <a:blip r:embed="rId6" cstate="print"/>
          <a:srcRect l="52213" t="9091" r="2795" b="4545"/>
          <a:stretch>
            <a:fillRect/>
          </a:stretch>
        </p:blipFill>
        <p:spPr bwMode="auto">
          <a:xfrm>
            <a:off x="6156176" y="260648"/>
            <a:ext cx="2808312" cy="38112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l="30630" t="21454" r="26756" b="22438"/>
          <a:stretch>
            <a:fillRect/>
          </a:stretch>
        </p:blipFill>
        <p:spPr bwMode="auto">
          <a:xfrm>
            <a:off x="0" y="188640"/>
            <a:ext cx="4989548" cy="3693561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46082" name="Picture 2" descr="ÐÐ¾Ð»Ð³Ð°ÑÑÐºÐ°Ñ Ð¡ÐÐ¨ â2  ÑÐ°Ð´ÑÑÐ½Ð¾ Ð²ÑÑÑÐµÑÐ¸Ð»Ð° Ð³Ð¾ÑÑÐµÐ¹ Ð¸Ð· Ð ÐµÑÐ¿ÑÐ±Ð»Ð¸ÐºÐ¸ ÐÑÑÑÑÐ¸Ñ Ð¸ Ð ÐµÑÐ¿ÑÐ±Ð»Ð¸ÐºÐ¸ Ð¡Ð°ÑÐ° (Ð¯ÐºÑÑÐ¸Ñ) Ð¸ Ð¿Ð¾Ð·Ð½Ð°ÐºÐ¾Ð¼Ð¸Ð»Ð° Ñ Ð½Ð°ÑÐµÐ¹ ÑÑÐµÐ±Ð½Ð¾Ð¹ Ð¶Ð¸Ð·Ð½ÑÑ"/>
          <p:cNvPicPr>
            <a:picLocks noChangeAspect="1" noChangeArrowheads="1"/>
          </p:cNvPicPr>
          <p:nvPr/>
        </p:nvPicPr>
        <p:blipFill>
          <a:blip r:embed="rId3" cstate="print"/>
          <a:srcRect l="3259" r="10374"/>
          <a:stretch>
            <a:fillRect/>
          </a:stretch>
        </p:blipFill>
        <p:spPr bwMode="auto">
          <a:xfrm>
            <a:off x="5076056" y="620688"/>
            <a:ext cx="3816424" cy="248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46084" name="Picture 4" descr="ÐÐ¾Ð»Ð³Ð°ÑÑÐºÐ°Ñ Ð¡ÐÐ¨ â2  ÑÐ°Ð´ÑÑÐ½Ð¾ Ð²ÑÑÑÐµÑÐ¸Ð»Ð° Ð³Ð¾ÑÑÐµÐ¹ Ð¸Ð· Ð ÐµÑÐ¿ÑÐ±Ð»Ð¸ÐºÐ¸ ÐÑÑÑÑÐ¸Ñ Ð¸ Ð ÐµÑÐ¿ÑÐ±Ð»Ð¸ÐºÐ¸ Ð¡Ð°ÑÐ° (Ð¯ÐºÑÑÐ¸Ñ) Ð¸ Ð¿Ð¾Ð·Ð½Ð°ÐºÐ¾Ð¼Ð¸Ð»Ð° Ñ Ð½Ð°ÑÐµÐ¹ ÑÑÐµÐ±Ð½Ð¾Ð¹ Ð¶Ð¸Ð·Ð½ÑÑ"/>
          <p:cNvPicPr>
            <a:picLocks noChangeAspect="1" noChangeArrowheads="1"/>
          </p:cNvPicPr>
          <p:nvPr/>
        </p:nvPicPr>
        <p:blipFill>
          <a:blip r:embed="rId4" cstate="print"/>
          <a:srcRect l="25040" t="17946" r="8181" b="8025"/>
          <a:stretch>
            <a:fillRect/>
          </a:stretch>
        </p:blipFill>
        <p:spPr bwMode="auto">
          <a:xfrm>
            <a:off x="4633681" y="3717032"/>
            <a:ext cx="4510319" cy="28083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46085" name="Picture 5" descr="C:\Users\Zam\Downloads\Screenshot_2018-06-28-16-43-36-577_com.instagram.android.png"/>
          <p:cNvPicPr>
            <a:picLocks noChangeAspect="1" noChangeArrowheads="1"/>
          </p:cNvPicPr>
          <p:nvPr/>
        </p:nvPicPr>
        <p:blipFill>
          <a:blip r:embed="rId5" cstate="print"/>
          <a:srcRect t="23254" r="51867" b="56641"/>
          <a:stretch>
            <a:fillRect/>
          </a:stretch>
        </p:blipFill>
        <p:spPr bwMode="auto">
          <a:xfrm>
            <a:off x="467544" y="3933056"/>
            <a:ext cx="3672408" cy="27269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7347" t="28344" r="19561" b="8657"/>
          <a:stretch>
            <a:fillRect/>
          </a:stretch>
        </p:blipFill>
        <p:spPr bwMode="auto">
          <a:xfrm>
            <a:off x="0" y="260648"/>
            <a:ext cx="6048672" cy="339574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473" t="23422" r="9046" b="8657"/>
          <a:stretch>
            <a:fillRect/>
          </a:stretch>
        </p:blipFill>
        <p:spPr bwMode="auto">
          <a:xfrm>
            <a:off x="467544" y="3068960"/>
            <a:ext cx="7200800" cy="354896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27118" t="29531" r="23626" b="8455"/>
          <a:stretch>
            <a:fillRect/>
          </a:stretch>
        </p:blipFill>
        <p:spPr bwMode="auto">
          <a:xfrm>
            <a:off x="4788024" y="1772816"/>
            <a:ext cx="4032448" cy="40324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700808"/>
            <a:ext cx="9144001" cy="1323439"/>
          </a:xfrm>
          <a:prstGeom prst="rect">
            <a:avLst/>
          </a:prstGeom>
          <a:solidFill>
            <a:schemeClr val="bg1">
              <a:alpha val="61176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Работа методической службы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Спасского муниципального района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6021288"/>
            <a:ext cx="1512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2018 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429000"/>
            <a:ext cx="6156176" cy="1631216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Рыбакова Л. С. заместитель начальника 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по учебно-методической работе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– 29 лет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 - 25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должности -7 лет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260648"/>
            <a:ext cx="794012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Образовательные организации Спасского района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67544" y="908720"/>
          <a:ext cx="367240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860032" y="4077072"/>
          <a:ext cx="3563888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427984" y="908720"/>
          <a:ext cx="4032448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467544" y="4077072"/>
          <a:ext cx="3672408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251520" y="980728"/>
          <a:ext cx="5688632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568" y="260648"/>
            <a:ext cx="565032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Профессиональный рост учителей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Zam\Downloads\Screenshot_2018-06-25-16-10-28-886_com.instagram.android.png"/>
          <p:cNvPicPr>
            <a:picLocks noChangeAspect="1" noChangeArrowheads="1"/>
          </p:cNvPicPr>
          <p:nvPr/>
        </p:nvPicPr>
        <p:blipFill>
          <a:blip r:embed="rId3" cstate="print"/>
          <a:srcRect t="18500" b="25850"/>
          <a:stretch>
            <a:fillRect/>
          </a:stretch>
        </p:blipFill>
        <p:spPr bwMode="auto">
          <a:xfrm>
            <a:off x="1187624" y="3645024"/>
            <a:ext cx="3528392" cy="2978713"/>
          </a:xfrm>
          <a:prstGeom prst="rect">
            <a:avLst/>
          </a:prstGeom>
          <a:noFill/>
        </p:spPr>
      </p:pic>
      <p:pic>
        <p:nvPicPr>
          <p:cNvPr id="1028" name="Picture 4" descr="ÐÑÐ¾ÑÐµÐ» ÐºÐ¾Ð½ÐºÑÑÑ Â«ÐÑÑÑÐ¸Ð¹ ÑÐ°Ð±Ð¾ÑÐ½Ð¸Ðº ÑÑÐµÑÑ Ð²Ð¾ÑÐ¿Ð¸ÑÐ°Ð½Ð¸Ñ Ð¸ Ð´Ð¾Ð¿Ð¾Ð»Ð½Ð¸ÑÐµÐ»ÑÐ½Ð¾Ð³Ð¾ Ð¾Ð±ÑÐ°Ð·Ð¾Ð²Ð°Ð½Ð¸Ñ Ð´ÐµÑÐµÐ¹Â»"/>
          <p:cNvPicPr>
            <a:picLocks noChangeAspect="1" noChangeArrowheads="1"/>
          </p:cNvPicPr>
          <p:nvPr/>
        </p:nvPicPr>
        <p:blipFill>
          <a:blip r:embed="rId4" cstate="print"/>
          <a:srcRect l="45471" t="16896" r="23966" b="14524"/>
          <a:stretch>
            <a:fillRect/>
          </a:stretch>
        </p:blipFill>
        <p:spPr bwMode="auto">
          <a:xfrm>
            <a:off x="6012160" y="1481271"/>
            <a:ext cx="2773873" cy="4668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395536" y="4221088"/>
          <a:ext cx="3960440" cy="24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572000" y="4149080"/>
          <a:ext cx="417646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1760" y="1484784"/>
            <a:ext cx="3817948" cy="56263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Методическая служ</a:t>
            </a:r>
            <a:r>
              <a:rPr lang="ru-RU" b="1" dirty="0" smtClean="0">
                <a:solidFill>
                  <a:srgbClr val="002060"/>
                </a:solidFill>
              </a:rPr>
              <a:t>ба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88640"/>
            <a:ext cx="7995025" cy="99542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 образования Исполнительного комитета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Спасского муниципального района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26"/>
          <p:cNvSpPr>
            <a:spLocks noChangeArrowheads="1"/>
          </p:cNvSpPr>
          <p:nvPr/>
        </p:nvSpPr>
        <p:spPr bwMode="auto">
          <a:xfrm>
            <a:off x="683568" y="2204864"/>
            <a:ext cx="520700" cy="193890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>Руководители ОУ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26"/>
          <p:cNvSpPr>
            <a:spLocks noChangeArrowheads="1"/>
          </p:cNvSpPr>
          <p:nvPr/>
        </p:nvSpPr>
        <p:spPr bwMode="auto">
          <a:xfrm>
            <a:off x="1547664" y="2276872"/>
            <a:ext cx="936104" cy="194421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Заместители руководителя по УМР и УВР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26"/>
          <p:cNvSpPr>
            <a:spLocks noChangeArrowheads="1"/>
          </p:cNvSpPr>
          <p:nvPr/>
        </p:nvSpPr>
        <p:spPr bwMode="auto">
          <a:xfrm>
            <a:off x="2843808" y="2348880"/>
            <a:ext cx="1008112" cy="194421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Районные методические объединения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26"/>
          <p:cNvSpPr>
            <a:spLocks noChangeArrowheads="1"/>
          </p:cNvSpPr>
          <p:nvPr/>
        </p:nvSpPr>
        <p:spPr bwMode="auto">
          <a:xfrm>
            <a:off x="4932040" y="2420888"/>
            <a:ext cx="720080" cy="21602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Муниципальные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тьюторы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26"/>
          <p:cNvSpPr>
            <a:spLocks noChangeArrowheads="1"/>
          </p:cNvSpPr>
          <p:nvPr/>
        </p:nvSpPr>
        <p:spPr bwMode="auto">
          <a:xfrm>
            <a:off x="5940152" y="2420888"/>
            <a:ext cx="936104" cy="21602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Творческие  инициативные группы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26"/>
          <p:cNvSpPr>
            <a:spLocks noChangeArrowheads="1"/>
          </p:cNvSpPr>
          <p:nvPr/>
        </p:nvSpPr>
        <p:spPr bwMode="auto">
          <a:xfrm>
            <a:off x="7164288" y="2276872"/>
            <a:ext cx="864096" cy="21602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tabLst>
                <a:tab pos="3970338" algn="l"/>
              </a:tabLs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Опорные школы по направлениям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4797152"/>
            <a:ext cx="3456384" cy="78319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Совет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Отдела образования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6056" y="4869160"/>
            <a:ext cx="3312368" cy="78319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Методический Совет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Прямая со стрелкой 21"/>
          <p:cNvCxnSpPr>
            <a:stCxn id="6" idx="4"/>
          </p:cNvCxnSpPr>
          <p:nvPr/>
        </p:nvCxnSpPr>
        <p:spPr>
          <a:xfrm flipH="1">
            <a:off x="4312203" y="1184062"/>
            <a:ext cx="8838" cy="37273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2"/>
          </p:cNvCxnSpPr>
          <p:nvPr/>
        </p:nvCxnSpPr>
        <p:spPr>
          <a:xfrm flipH="1">
            <a:off x="899592" y="1766099"/>
            <a:ext cx="1512168" cy="43876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1979712" y="1988840"/>
            <a:ext cx="864096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3275856" y="2060848"/>
            <a:ext cx="216024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076056" y="2132856"/>
            <a:ext cx="144016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652120" y="1988840"/>
            <a:ext cx="54006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4" idx="6"/>
          </p:cNvCxnSpPr>
          <p:nvPr/>
        </p:nvCxnSpPr>
        <p:spPr>
          <a:xfrm>
            <a:off x="6229708" y="1766099"/>
            <a:ext cx="1294620" cy="51077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9" idx="2"/>
          </p:cNvCxnSpPr>
          <p:nvPr/>
        </p:nvCxnSpPr>
        <p:spPr>
          <a:xfrm>
            <a:off x="943918" y="4143772"/>
            <a:ext cx="603746" cy="5093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10" idx="2"/>
            <a:endCxn id="15" idx="0"/>
          </p:cNvCxnSpPr>
          <p:nvPr/>
        </p:nvCxnSpPr>
        <p:spPr>
          <a:xfrm>
            <a:off x="2015716" y="4221088"/>
            <a:ext cx="108012" cy="5760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11" idx="2"/>
          </p:cNvCxnSpPr>
          <p:nvPr/>
        </p:nvCxnSpPr>
        <p:spPr>
          <a:xfrm flipH="1">
            <a:off x="2843808" y="4293096"/>
            <a:ext cx="504056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5292080" y="4581128"/>
            <a:ext cx="432048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13" idx="2"/>
          </p:cNvCxnSpPr>
          <p:nvPr/>
        </p:nvCxnSpPr>
        <p:spPr>
          <a:xfrm flipH="1">
            <a:off x="6228184" y="4581128"/>
            <a:ext cx="180020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stCxn id="14" idx="2"/>
          </p:cNvCxnSpPr>
          <p:nvPr/>
        </p:nvCxnSpPr>
        <p:spPr>
          <a:xfrm flipH="1">
            <a:off x="7308304" y="4437112"/>
            <a:ext cx="288032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11560" y="5949280"/>
            <a:ext cx="7848872" cy="6926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Педагоги Спасского района</a:t>
            </a:r>
            <a:endParaRPr lang="ru-RU" sz="2400" b="1" dirty="0"/>
          </a:p>
        </p:txBody>
      </p:sp>
      <p:sp>
        <p:nvSpPr>
          <p:cNvPr id="29" name="Стрелка вниз 28"/>
          <p:cNvSpPr/>
          <p:nvPr/>
        </p:nvSpPr>
        <p:spPr>
          <a:xfrm>
            <a:off x="8604448" y="836712"/>
            <a:ext cx="539552" cy="4968552"/>
          </a:xfrm>
          <a:prstGeom prst="downArrow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войная стрелка влево/вправо 30"/>
          <p:cNvSpPr/>
          <p:nvPr/>
        </p:nvSpPr>
        <p:spPr>
          <a:xfrm>
            <a:off x="1115616" y="5589240"/>
            <a:ext cx="7128792" cy="504056"/>
          </a:xfrm>
          <a:prstGeom prst="leftRightArrow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88640"/>
            <a:ext cx="8568952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служба района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оптимальному функционированию  образовательных организаций района  в обеспечение высокого уровня образовательных услуг  путём повышения профессионализма педагогов района.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управления  методической работой ОУ, 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условий для совершенствования профессионального мастерства педагогов,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Методическая поддержка в создании, освоении, внедрении и распространении передового педагогического опыта, нововведений.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единого информационного и методического пространства,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Осуществление контрольно-аналитической экспертизы профессионально-педагогической компетентности,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Аналитическое, информационное, консультационное, организационно-методическое</a:t>
            </a:r>
          </a:p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проблема: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«Развитие профессиональной компетентности  педагога  как фактор повышения  качества образования»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2771800" y="5013176"/>
            <a:ext cx="3024336" cy="432048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2276872"/>
            <a:ext cx="35864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Подготовка к ГИА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780928"/>
            <a:ext cx="46474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Проектирование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урока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 соответствии с ФГОС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3933056"/>
            <a:ext cx="49309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 эффективных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образовательных технологий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085184"/>
            <a:ext cx="5391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одаренными детьми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3326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-148378" y="0"/>
            <a:ext cx="8612807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тема: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«Развитие профессиональной компетентности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педагога  как фактор повышения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качества образования»</a:t>
            </a:r>
          </a:p>
          <a:p>
            <a:endParaRPr lang="ru-RU" dirty="0"/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5292080" y="2060848"/>
            <a:ext cx="1080120" cy="3960440"/>
          </a:xfrm>
          <a:prstGeom prst="rightBrace">
            <a:avLst/>
          </a:prstGeom>
          <a:ln w="28575">
            <a:solidFill>
              <a:srgbClr val="00206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868144" y="2204864"/>
            <a:ext cx="31229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Практико</a:t>
            </a:r>
            <a:r>
              <a:rPr lang="ru-RU" sz="2800" b="1" dirty="0" smtClean="0">
                <a:solidFill>
                  <a:srgbClr val="C00000"/>
                </a:solidFill>
              </a:rPr>
              <a:t>-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ориентированный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подход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8144" y="4509120"/>
            <a:ext cx="311219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Актуальность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рассматриваемых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вопросов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435280" cy="4641379"/>
          </a:xfrm>
        </p:spPr>
        <p:txBody>
          <a:bodyPr>
            <a:normAutofit/>
          </a:bodyPr>
          <a:lstStyle/>
          <a:p>
            <a:pPr marL="0" lvl="0" algn="just"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Работа </a:t>
            </a:r>
            <a:r>
              <a:rPr lang="ru-RU" sz="2000" b="1" dirty="0">
                <a:solidFill>
                  <a:srgbClr val="002060"/>
                </a:solidFill>
              </a:rPr>
              <a:t>республиканских экспериментальных пилотных площадок в трех детских садах: </a:t>
            </a:r>
            <a:r>
              <a:rPr lang="ru-RU" sz="2000" b="1" dirty="0" smtClean="0">
                <a:solidFill>
                  <a:srgbClr val="002060"/>
                </a:solidFill>
              </a:rPr>
              <a:t> «</a:t>
            </a:r>
            <a:r>
              <a:rPr lang="ru-RU" sz="2000" b="1" dirty="0">
                <a:solidFill>
                  <a:srgbClr val="002060"/>
                </a:solidFill>
              </a:rPr>
              <a:t>Колосок», </a:t>
            </a:r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>
                <a:solidFill>
                  <a:srgbClr val="002060"/>
                </a:solidFill>
              </a:rPr>
              <a:t>Родничок» </a:t>
            </a:r>
            <a:r>
              <a:rPr lang="ru-RU" sz="2000" b="1" dirty="0" smtClean="0">
                <a:solidFill>
                  <a:srgbClr val="002060"/>
                </a:solidFill>
              </a:rPr>
              <a:t>,«</a:t>
            </a:r>
            <a:r>
              <a:rPr lang="ru-RU" sz="2000" b="1" dirty="0">
                <a:solidFill>
                  <a:srgbClr val="002060"/>
                </a:solidFill>
              </a:rPr>
              <a:t>Теремок» по апробации и внедрению программно-методического комплекса «Мозаичный ПАРК».</a:t>
            </a:r>
          </a:p>
          <a:p>
            <a:pPr marL="0" algn="just"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Детский </a:t>
            </a:r>
            <a:r>
              <a:rPr lang="ru-RU" sz="2000" b="1" dirty="0">
                <a:solidFill>
                  <a:srgbClr val="002060"/>
                </a:solidFill>
              </a:rPr>
              <a:t>сад «Солнышко</a:t>
            </a:r>
            <a:r>
              <a:rPr lang="ru-RU" sz="2000" b="1" dirty="0" smtClean="0">
                <a:solidFill>
                  <a:srgbClr val="002060"/>
                </a:solidFill>
              </a:rPr>
              <a:t>», участник </a:t>
            </a:r>
            <a:r>
              <a:rPr lang="ru-RU" sz="2000" b="1" dirty="0">
                <a:solidFill>
                  <a:srgbClr val="002060"/>
                </a:solidFill>
              </a:rPr>
              <a:t>республиканского конкурса «Пятьдесят лучших инновационных идей для РТ» номинации : «Инновации в образовании», «Перспектива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</a:p>
          <a:p>
            <a:pPr marL="0" algn="just"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Детский сад «Колосок» – победитель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республиканского  этапа конкурса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«</a:t>
            </a:r>
            <a:r>
              <a:rPr lang="ru-RU" sz="2000" b="1" dirty="0" err="1" smtClean="0">
                <a:solidFill>
                  <a:srgbClr val="002060"/>
                </a:solidFill>
              </a:rPr>
              <a:t>Билингвальный</a:t>
            </a:r>
            <a:r>
              <a:rPr lang="ru-RU" sz="2000" b="1" dirty="0" smtClean="0">
                <a:solidFill>
                  <a:srgbClr val="002060"/>
                </a:solidFill>
              </a:rPr>
              <a:t> детский сад»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60648"/>
            <a:ext cx="8532440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Реализация  инновационных проектов и программ в дошкольных образовательных учреждениях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95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2634</TotalTime>
  <Words>681</Words>
  <Application>Microsoft Office PowerPoint</Application>
  <PresentationFormat>Экран (4:3)</PresentationFormat>
  <Paragraphs>162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292</cp:revision>
  <dcterms:created xsi:type="dcterms:W3CDTF">2016-04-29T12:13:40Z</dcterms:created>
  <dcterms:modified xsi:type="dcterms:W3CDTF">2020-06-22T11:27:37Z</dcterms:modified>
</cp:coreProperties>
</file>